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0" r:id="rId5"/>
    <p:sldMasterId id="2147483673" r:id="rId6"/>
    <p:sldMasterId id="2147483686" r:id="rId7"/>
  </p:sldMasterIdLst>
  <p:notesMasterIdLst>
    <p:notesMasterId r:id="rId46"/>
  </p:notesMasterIdLst>
  <p:sldIdLst>
    <p:sldId id="334" r:id="rId8"/>
    <p:sldId id="381" r:id="rId9"/>
    <p:sldId id="374" r:id="rId10"/>
    <p:sldId id="274" r:id="rId11"/>
    <p:sldId id="352" r:id="rId12"/>
    <p:sldId id="324" r:id="rId13"/>
    <p:sldId id="325" r:id="rId14"/>
    <p:sldId id="373" r:id="rId15"/>
    <p:sldId id="328" r:id="rId16"/>
    <p:sldId id="330" r:id="rId17"/>
    <p:sldId id="336" r:id="rId18"/>
    <p:sldId id="337" r:id="rId19"/>
    <p:sldId id="338" r:id="rId20"/>
    <p:sldId id="377" r:id="rId21"/>
    <p:sldId id="378" r:id="rId22"/>
    <p:sldId id="376" r:id="rId23"/>
    <p:sldId id="379" r:id="rId24"/>
    <p:sldId id="380" r:id="rId25"/>
    <p:sldId id="355" r:id="rId26"/>
    <p:sldId id="348" r:id="rId27"/>
    <p:sldId id="349" r:id="rId28"/>
    <p:sldId id="357" r:id="rId29"/>
    <p:sldId id="358" r:id="rId30"/>
    <p:sldId id="359" r:id="rId31"/>
    <p:sldId id="360" r:id="rId32"/>
    <p:sldId id="362" r:id="rId33"/>
    <p:sldId id="363" r:id="rId34"/>
    <p:sldId id="368" r:id="rId35"/>
    <p:sldId id="365" r:id="rId36"/>
    <p:sldId id="364" r:id="rId37"/>
    <p:sldId id="366" r:id="rId38"/>
    <p:sldId id="367" r:id="rId39"/>
    <p:sldId id="369" r:id="rId40"/>
    <p:sldId id="370" r:id="rId41"/>
    <p:sldId id="371" r:id="rId42"/>
    <p:sldId id="345" r:id="rId43"/>
    <p:sldId id="375" r:id="rId44"/>
    <p:sldId id="356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Daytona" panose="020B0604030500040204" pitchFamily="34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EEEEEE"/>
    <a:srgbClr val="1E1E1E"/>
    <a:srgbClr val="202020"/>
    <a:srgbClr val="783988"/>
    <a:srgbClr val="68217A"/>
    <a:srgbClr val="000000"/>
    <a:srgbClr val="E8E3F9"/>
    <a:srgbClr val="FF5B5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9D4528-4661-4407-B9C9-26114221AA80}" v="176" dt="2021-10-06T13:55:5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4" autoAdjust="0"/>
    <p:restoredTop sz="71417" autoAdjust="0"/>
  </p:normalViewPr>
  <p:slideViewPr>
    <p:cSldViewPr snapToGrid="0" snapToObjects="1">
      <p:cViewPr varScale="1">
        <p:scale>
          <a:sx n="75" d="100"/>
          <a:sy n="75" d="100"/>
        </p:scale>
        <p:origin x="116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uben Bond" userId="7f300e4aafcfe080" providerId="LiveId" clId="{8F9D4528-4661-4407-B9C9-26114221AA80}"/>
    <pc:docChg chg="undo custSel addSld delSld modSld sldOrd">
      <pc:chgData name="Reuben Bond" userId="7f300e4aafcfe080" providerId="LiveId" clId="{8F9D4528-4661-4407-B9C9-26114221AA80}" dt="2021-10-06T15:56:31.789" v="19065" actId="20577"/>
      <pc:docMkLst>
        <pc:docMk/>
      </pc:docMkLst>
      <pc:sldChg chg="addSp modSp mod ord modNotesTx">
        <pc:chgData name="Reuben Bond" userId="7f300e4aafcfe080" providerId="LiveId" clId="{8F9D4528-4661-4407-B9C9-26114221AA80}" dt="2021-10-06T15:56:31.789" v="19065" actId="20577"/>
        <pc:sldMkLst>
          <pc:docMk/>
          <pc:sldMk cId="3680458421" sldId="274"/>
        </pc:sldMkLst>
        <pc:spChg chg="add mod">
          <ac:chgData name="Reuben Bond" userId="7f300e4aafcfe080" providerId="LiveId" clId="{8F9D4528-4661-4407-B9C9-26114221AA80}" dt="2021-10-06T03:22:32.819" v="13893" actId="164"/>
          <ac:spMkLst>
            <pc:docMk/>
            <pc:sldMk cId="3680458421" sldId="274"/>
            <ac:spMk id="2" creationId="{27C79284-1CE2-4F36-9331-F1D1CA9EEBFF}"/>
          </ac:spMkLst>
        </pc:spChg>
        <pc:spChg chg="add mod ord">
          <ac:chgData name="Reuben Bond" userId="7f300e4aafcfe080" providerId="LiveId" clId="{8F9D4528-4661-4407-B9C9-26114221AA80}" dt="2021-10-06T03:22:32.819" v="13893" actId="164"/>
          <ac:spMkLst>
            <pc:docMk/>
            <pc:sldMk cId="3680458421" sldId="274"/>
            <ac:spMk id="3" creationId="{136CEC45-0FBB-4081-9D29-F80BD17201E7}"/>
          </ac:spMkLst>
        </pc:spChg>
        <pc:spChg chg="mod">
          <ac:chgData name="Reuben Bond" userId="7f300e4aafcfe080" providerId="LiveId" clId="{8F9D4528-4661-4407-B9C9-26114221AA80}" dt="2021-10-06T03:16:19.447" v="13736" actId="20577"/>
          <ac:spMkLst>
            <pc:docMk/>
            <pc:sldMk cId="3680458421" sldId="274"/>
            <ac:spMk id="4" creationId="{A5978665-5002-1742-977E-0C695ED1C349}"/>
          </ac:spMkLst>
        </pc:spChg>
        <pc:spChg chg="mod">
          <ac:chgData name="Reuben Bond" userId="7f300e4aafcfe080" providerId="LiveId" clId="{8F9D4528-4661-4407-B9C9-26114221AA80}" dt="2021-10-06T15:56:31.789" v="19065" actId="20577"/>
          <ac:spMkLst>
            <pc:docMk/>
            <pc:sldMk cId="3680458421" sldId="274"/>
            <ac:spMk id="5" creationId="{B1502070-10D0-0446-B73F-8A820F13084E}"/>
          </ac:spMkLst>
        </pc:spChg>
        <pc:grpChg chg="add mod">
          <ac:chgData name="Reuben Bond" userId="7f300e4aafcfe080" providerId="LiveId" clId="{8F9D4528-4661-4407-B9C9-26114221AA80}" dt="2021-10-06T03:22:39.192" v="13894" actId="1076"/>
          <ac:grpSpMkLst>
            <pc:docMk/>
            <pc:sldMk cId="3680458421" sldId="274"/>
            <ac:grpSpMk id="6" creationId="{36164248-EE24-461B-98B5-3823AB4454DB}"/>
          </ac:grpSpMkLst>
        </pc:grpChg>
      </pc:sldChg>
      <pc:sldChg chg="del">
        <pc:chgData name="Reuben Bond" userId="7f300e4aafcfe080" providerId="LiveId" clId="{8F9D4528-4661-4407-B9C9-26114221AA80}" dt="2021-10-05T15:19:06.867" v="1115" actId="47"/>
        <pc:sldMkLst>
          <pc:docMk/>
          <pc:sldMk cId="954405793" sldId="311"/>
        </pc:sldMkLst>
      </pc:sldChg>
      <pc:sldChg chg="modSp mod ord">
        <pc:chgData name="Reuben Bond" userId="7f300e4aafcfe080" providerId="LiveId" clId="{8F9D4528-4661-4407-B9C9-26114221AA80}" dt="2021-10-06T03:54:45.494" v="14335" actId="20577"/>
        <pc:sldMkLst>
          <pc:docMk/>
          <pc:sldMk cId="2624415125" sldId="324"/>
        </pc:sldMkLst>
        <pc:spChg chg="mod">
          <ac:chgData name="Reuben Bond" userId="7f300e4aafcfe080" providerId="LiveId" clId="{8F9D4528-4661-4407-B9C9-26114221AA80}" dt="2021-10-06T03:54:45.494" v="14335" actId="20577"/>
          <ac:spMkLst>
            <pc:docMk/>
            <pc:sldMk cId="2624415125" sldId="324"/>
            <ac:spMk id="2" creationId="{8DED39B3-F2C9-48D0-A33B-0EFC2A4DC3A3}"/>
          </ac:spMkLst>
        </pc:spChg>
        <pc:spChg chg="mod">
          <ac:chgData name="Reuben Bond" userId="7f300e4aafcfe080" providerId="LiveId" clId="{8F9D4528-4661-4407-B9C9-26114221AA80}" dt="2021-10-06T03:53:40.837" v="14323" actId="27636"/>
          <ac:spMkLst>
            <pc:docMk/>
            <pc:sldMk cId="2624415125" sldId="324"/>
            <ac:spMk id="3" creationId="{2B6BEC30-38A3-480A-9A16-6D07FC4A0A14}"/>
          </ac:spMkLst>
        </pc:spChg>
      </pc:sldChg>
      <pc:sldChg chg="modSp mod ord">
        <pc:chgData name="Reuben Bond" userId="7f300e4aafcfe080" providerId="LiveId" clId="{8F9D4528-4661-4407-B9C9-26114221AA80}" dt="2021-10-06T14:37:49.152" v="19058" actId="20577"/>
        <pc:sldMkLst>
          <pc:docMk/>
          <pc:sldMk cId="2621141507" sldId="325"/>
        </pc:sldMkLst>
        <pc:spChg chg="mod">
          <ac:chgData name="Reuben Bond" userId="7f300e4aafcfe080" providerId="LiveId" clId="{8F9D4528-4661-4407-B9C9-26114221AA80}" dt="2021-10-06T14:37:49.152" v="19058" actId="20577"/>
          <ac:spMkLst>
            <pc:docMk/>
            <pc:sldMk cId="2621141507" sldId="325"/>
            <ac:spMk id="2" creationId="{8DED39B3-F2C9-48D0-A33B-0EFC2A4DC3A3}"/>
          </ac:spMkLst>
        </pc:spChg>
        <pc:spChg chg="mod">
          <ac:chgData name="Reuben Bond" userId="7f300e4aafcfe080" providerId="LiveId" clId="{8F9D4528-4661-4407-B9C9-26114221AA80}" dt="2021-10-06T02:55:48.364" v="12652" actId="114"/>
          <ac:spMkLst>
            <pc:docMk/>
            <pc:sldMk cId="2621141507" sldId="325"/>
            <ac:spMk id="3" creationId="{2B6BEC30-38A3-480A-9A16-6D07FC4A0A14}"/>
          </ac:spMkLst>
        </pc:spChg>
      </pc:sldChg>
      <pc:sldChg chg="del ord">
        <pc:chgData name="Reuben Bond" userId="7f300e4aafcfe080" providerId="LiveId" clId="{8F9D4528-4661-4407-B9C9-26114221AA80}" dt="2021-10-06T12:48:37.993" v="15650" actId="47"/>
        <pc:sldMkLst>
          <pc:docMk/>
          <pc:sldMk cId="3571806549" sldId="327"/>
        </pc:sldMkLst>
      </pc:sldChg>
      <pc:sldChg chg="addSp delSp modSp mod ord modNotesTx">
        <pc:chgData name="Reuben Bond" userId="7f300e4aafcfe080" providerId="LiveId" clId="{8F9D4528-4661-4407-B9C9-26114221AA80}" dt="2021-10-06T13:03:17.966" v="15833" actId="1076"/>
        <pc:sldMkLst>
          <pc:docMk/>
          <pc:sldMk cId="2642656316" sldId="328"/>
        </pc:sldMkLst>
        <pc:spChg chg="del mod">
          <ac:chgData name="Reuben Bond" userId="7f300e4aafcfe080" providerId="LiveId" clId="{8F9D4528-4661-4407-B9C9-26114221AA80}" dt="2021-10-06T02:50:24.130" v="12241" actId="478"/>
          <ac:spMkLst>
            <pc:docMk/>
            <pc:sldMk cId="2642656316" sldId="328"/>
            <ac:spMk id="2" creationId="{DD2D3DA7-6DB1-4FAA-9981-435EA5657669}"/>
          </ac:spMkLst>
        </pc:spChg>
        <pc:spChg chg="mod">
          <ac:chgData name="Reuben Bond" userId="7f300e4aafcfe080" providerId="LiveId" clId="{8F9D4528-4661-4407-B9C9-26114221AA80}" dt="2021-10-06T02:50:31.060" v="12243" actId="1076"/>
          <ac:spMkLst>
            <pc:docMk/>
            <pc:sldMk cId="2642656316" sldId="328"/>
            <ac:spMk id="4" creationId="{28E7C136-B181-485B-89F0-680AD1FE0C97}"/>
          </ac:spMkLst>
        </pc:spChg>
        <pc:spChg chg="add mod">
          <ac:chgData name="Reuben Bond" userId="7f300e4aafcfe080" providerId="LiveId" clId="{8F9D4528-4661-4407-B9C9-26114221AA80}" dt="2021-10-06T02:50:31.060" v="12243" actId="1076"/>
          <ac:spMkLst>
            <pc:docMk/>
            <pc:sldMk cId="2642656316" sldId="328"/>
            <ac:spMk id="5" creationId="{BABEC833-791D-4C80-BFAF-8AE170649DC2}"/>
          </ac:spMkLst>
        </pc:spChg>
        <pc:spChg chg="add del mod">
          <ac:chgData name="Reuben Bond" userId="7f300e4aafcfe080" providerId="LiveId" clId="{8F9D4528-4661-4407-B9C9-26114221AA80}" dt="2021-10-06T13:03:13.672" v="15832" actId="478"/>
          <ac:spMkLst>
            <pc:docMk/>
            <pc:sldMk cId="2642656316" sldId="328"/>
            <ac:spMk id="6" creationId="{C0B0DFE1-76BD-40DE-B514-2D3089FB6F65}"/>
          </ac:spMkLst>
        </pc:spChg>
        <pc:spChg chg="add mod">
          <ac:chgData name="Reuben Bond" userId="7f300e4aafcfe080" providerId="LiveId" clId="{8F9D4528-4661-4407-B9C9-26114221AA80}" dt="2021-10-06T02:50:31.060" v="12243" actId="1076"/>
          <ac:spMkLst>
            <pc:docMk/>
            <pc:sldMk cId="2642656316" sldId="328"/>
            <ac:spMk id="8" creationId="{EF64CEB4-4A39-48CA-89AB-E42B26C512AC}"/>
          </ac:spMkLst>
        </pc:spChg>
        <pc:spChg chg="add mod">
          <ac:chgData name="Reuben Bond" userId="7f300e4aafcfe080" providerId="LiveId" clId="{8F9D4528-4661-4407-B9C9-26114221AA80}" dt="2021-10-06T02:51:39.423" v="12317" actId="20577"/>
          <ac:spMkLst>
            <pc:docMk/>
            <pc:sldMk cId="2642656316" sldId="328"/>
            <ac:spMk id="9" creationId="{102812A3-8A3C-4929-AC6C-3F6EE6D4320B}"/>
          </ac:spMkLst>
        </pc:spChg>
        <pc:spChg chg="add del mod">
          <ac:chgData name="Reuben Bond" userId="7f300e4aafcfe080" providerId="LiveId" clId="{8F9D4528-4661-4407-B9C9-26114221AA80}" dt="2021-10-06T02:50:25.465" v="12242" actId="478"/>
          <ac:spMkLst>
            <pc:docMk/>
            <pc:sldMk cId="2642656316" sldId="328"/>
            <ac:spMk id="10" creationId="{2165F937-70FE-4516-AFC6-76A7BC0C1C0B}"/>
          </ac:spMkLst>
        </pc:spChg>
        <pc:spChg chg="add mod">
          <ac:chgData name="Reuben Bond" userId="7f300e4aafcfe080" providerId="LiveId" clId="{8F9D4528-4661-4407-B9C9-26114221AA80}" dt="2021-10-06T13:03:17.966" v="15833" actId="1076"/>
          <ac:spMkLst>
            <pc:docMk/>
            <pc:sldMk cId="2642656316" sldId="328"/>
            <ac:spMk id="12" creationId="{5AD6C532-0990-4D75-80FC-D2A6DB2F9C86}"/>
          </ac:spMkLst>
        </pc:spChg>
        <pc:picChg chg="mod">
          <ac:chgData name="Reuben Bond" userId="7f300e4aafcfe080" providerId="LiveId" clId="{8F9D4528-4661-4407-B9C9-26114221AA80}" dt="2021-10-06T02:50:31.060" v="12243" actId="1076"/>
          <ac:picMkLst>
            <pc:docMk/>
            <pc:sldMk cId="2642656316" sldId="328"/>
            <ac:picMk id="7" creationId="{BFD5D5D3-8B18-49CE-A795-05D655FA046A}"/>
          </ac:picMkLst>
        </pc:picChg>
        <pc:picChg chg="add mod">
          <ac:chgData name="Reuben Bond" userId="7f300e4aafcfe080" providerId="LiveId" clId="{8F9D4528-4661-4407-B9C9-26114221AA80}" dt="2021-10-06T03:58:38.127" v="14934" actId="1076"/>
          <ac:picMkLst>
            <pc:docMk/>
            <pc:sldMk cId="2642656316" sldId="328"/>
            <ac:picMk id="11" creationId="{668CA8CB-F32E-4535-A978-4DE6938736C9}"/>
          </ac:picMkLst>
        </pc:picChg>
      </pc:sldChg>
      <pc:sldChg chg="del ord">
        <pc:chgData name="Reuben Bond" userId="7f300e4aafcfe080" providerId="LiveId" clId="{8F9D4528-4661-4407-B9C9-26114221AA80}" dt="2021-10-06T12:48:32.964" v="15649" actId="47"/>
        <pc:sldMkLst>
          <pc:docMk/>
          <pc:sldMk cId="3788033348" sldId="329"/>
        </pc:sldMkLst>
      </pc:sldChg>
      <pc:sldChg chg="modSp mod ord">
        <pc:chgData name="Reuben Bond" userId="7f300e4aafcfe080" providerId="LiveId" clId="{8F9D4528-4661-4407-B9C9-26114221AA80}" dt="2021-10-06T13:23:30.276" v="15936"/>
        <pc:sldMkLst>
          <pc:docMk/>
          <pc:sldMk cId="1085529066" sldId="330"/>
        </pc:sldMkLst>
        <pc:spChg chg="mod">
          <ac:chgData name="Reuben Bond" userId="7f300e4aafcfe080" providerId="LiveId" clId="{8F9D4528-4661-4407-B9C9-26114221AA80}" dt="2021-10-06T12:50:28.002" v="15741" actId="20577"/>
          <ac:spMkLst>
            <pc:docMk/>
            <pc:sldMk cId="1085529066" sldId="330"/>
            <ac:spMk id="3" creationId="{5D3263DE-A109-47E9-9F37-CABD714B64C0}"/>
          </ac:spMkLst>
        </pc:spChg>
      </pc:sldChg>
      <pc:sldChg chg="addSp delSp modSp mod modNotesTx">
        <pc:chgData name="Reuben Bond" userId="7f300e4aafcfe080" providerId="LiveId" clId="{8F9D4528-4661-4407-B9C9-26114221AA80}" dt="2021-10-06T14:38:15.520" v="19059" actId="20577"/>
        <pc:sldMkLst>
          <pc:docMk/>
          <pc:sldMk cId="711487027" sldId="334"/>
        </pc:sldMkLst>
        <pc:spChg chg="mod">
          <ac:chgData name="Reuben Bond" userId="7f300e4aafcfe080" providerId="LiveId" clId="{8F9D4528-4661-4407-B9C9-26114221AA80}" dt="2021-10-06T04:22:02.026" v="15165" actId="20577"/>
          <ac:spMkLst>
            <pc:docMk/>
            <pc:sldMk cId="711487027" sldId="334"/>
            <ac:spMk id="2" creationId="{12625201-C42C-4B83-9319-B153051B7463}"/>
          </ac:spMkLst>
        </pc:spChg>
        <pc:spChg chg="add del mod">
          <ac:chgData name="Reuben Bond" userId="7f300e4aafcfe080" providerId="LiveId" clId="{8F9D4528-4661-4407-B9C9-26114221AA80}" dt="2021-10-06T13:05:44.152" v="15920"/>
          <ac:spMkLst>
            <pc:docMk/>
            <pc:sldMk cId="711487027" sldId="334"/>
            <ac:spMk id="3" creationId="{9DC145AC-3C9E-4ABA-8FC6-2D5EB4BD0978}"/>
          </ac:spMkLst>
        </pc:spChg>
        <pc:spChg chg="mod">
          <ac:chgData name="Reuben Bond" userId="7f300e4aafcfe080" providerId="LiveId" clId="{8F9D4528-4661-4407-B9C9-26114221AA80}" dt="2021-10-06T04:23:10.305" v="15309" actId="20577"/>
          <ac:spMkLst>
            <pc:docMk/>
            <pc:sldMk cId="711487027" sldId="334"/>
            <ac:spMk id="4" creationId="{B52CF166-0EE6-448D-A488-BE0D8120FAFD}"/>
          </ac:spMkLst>
        </pc:spChg>
        <pc:spChg chg="add del mod">
          <ac:chgData name="Reuben Bond" userId="7f300e4aafcfe080" providerId="LiveId" clId="{8F9D4528-4661-4407-B9C9-26114221AA80}" dt="2021-10-06T13:04:46.921" v="15872"/>
          <ac:spMkLst>
            <pc:docMk/>
            <pc:sldMk cId="711487027" sldId="334"/>
            <ac:spMk id="5" creationId="{C05CF64C-E5A5-40BD-9579-A576772608FF}"/>
          </ac:spMkLst>
        </pc:spChg>
        <pc:spChg chg="add del mod">
          <ac:chgData name="Reuben Bond" userId="7f300e4aafcfe080" providerId="LiveId" clId="{8F9D4528-4661-4407-B9C9-26114221AA80}" dt="2021-10-06T13:05:43.013" v="15917" actId="478"/>
          <ac:spMkLst>
            <pc:docMk/>
            <pc:sldMk cId="711487027" sldId="334"/>
            <ac:spMk id="6" creationId="{DA8CD72A-A777-4437-A7EA-26FF268EE245}"/>
          </ac:spMkLst>
        </pc:spChg>
      </pc:sldChg>
      <pc:sldChg chg="del">
        <pc:chgData name="Reuben Bond" userId="7f300e4aafcfe080" providerId="LiveId" clId="{8F9D4528-4661-4407-B9C9-26114221AA80}" dt="2021-10-05T15:19:05.911" v="1114" actId="47"/>
        <pc:sldMkLst>
          <pc:docMk/>
          <pc:sldMk cId="3750431680" sldId="335"/>
        </pc:sldMkLst>
      </pc:sldChg>
      <pc:sldChg chg="ord">
        <pc:chgData name="Reuben Bond" userId="7f300e4aafcfe080" providerId="LiveId" clId="{8F9D4528-4661-4407-B9C9-26114221AA80}" dt="2021-10-06T13:23:30.276" v="15936"/>
        <pc:sldMkLst>
          <pc:docMk/>
          <pc:sldMk cId="2999416446" sldId="336"/>
        </pc:sldMkLst>
      </pc:sldChg>
      <pc:sldChg chg="ord">
        <pc:chgData name="Reuben Bond" userId="7f300e4aafcfe080" providerId="LiveId" clId="{8F9D4528-4661-4407-B9C9-26114221AA80}" dt="2021-10-06T13:24:41.735" v="15938"/>
        <pc:sldMkLst>
          <pc:docMk/>
          <pc:sldMk cId="3300357942" sldId="337"/>
        </pc:sldMkLst>
      </pc:sldChg>
      <pc:sldChg chg="ord">
        <pc:chgData name="Reuben Bond" userId="7f300e4aafcfe080" providerId="LiveId" clId="{8F9D4528-4661-4407-B9C9-26114221AA80}" dt="2021-10-06T13:24:41.735" v="15938"/>
        <pc:sldMkLst>
          <pc:docMk/>
          <pc:sldMk cId="1174721119" sldId="338"/>
        </pc:sldMkLst>
      </pc:sldChg>
      <pc:sldChg chg="ord">
        <pc:chgData name="Reuben Bond" userId="7f300e4aafcfe080" providerId="LiveId" clId="{8F9D4528-4661-4407-B9C9-26114221AA80}" dt="2021-10-06T14:28:53.460" v="18549"/>
        <pc:sldMkLst>
          <pc:docMk/>
          <pc:sldMk cId="1380494619" sldId="345"/>
        </pc:sldMkLst>
      </pc:sldChg>
      <pc:sldChg chg="modSp new mod">
        <pc:chgData name="Reuben Bond" userId="7f300e4aafcfe080" providerId="LiveId" clId="{8F9D4528-4661-4407-B9C9-26114221AA80}" dt="2021-10-05T16:49:57.483" v="2039" actId="20577"/>
        <pc:sldMkLst>
          <pc:docMk/>
          <pc:sldMk cId="781427337" sldId="348"/>
        </pc:sldMkLst>
        <pc:spChg chg="mod">
          <ac:chgData name="Reuben Bond" userId="7f300e4aafcfe080" providerId="LiveId" clId="{8F9D4528-4661-4407-B9C9-26114221AA80}" dt="2021-10-05T16:46:37.926" v="1864"/>
          <ac:spMkLst>
            <pc:docMk/>
            <pc:sldMk cId="781427337" sldId="348"/>
            <ac:spMk id="2" creationId="{9978F4BC-C7AF-4D7E-B535-8706581970FE}"/>
          </ac:spMkLst>
        </pc:spChg>
        <pc:spChg chg="mod">
          <ac:chgData name="Reuben Bond" userId="7f300e4aafcfe080" providerId="LiveId" clId="{8F9D4528-4661-4407-B9C9-26114221AA80}" dt="2021-10-05T16:49:57.483" v="2039" actId="20577"/>
          <ac:spMkLst>
            <pc:docMk/>
            <pc:sldMk cId="781427337" sldId="348"/>
            <ac:spMk id="3" creationId="{433024DA-708E-43A9-AA78-40741CF7C643}"/>
          </ac:spMkLst>
        </pc:spChg>
      </pc:sldChg>
      <pc:sldChg chg="addSp delSp modSp new mod">
        <pc:chgData name="Reuben Bond" userId="7f300e4aafcfe080" providerId="LiveId" clId="{8F9D4528-4661-4407-B9C9-26114221AA80}" dt="2021-10-05T18:02:24.903" v="2067" actId="27614"/>
        <pc:sldMkLst>
          <pc:docMk/>
          <pc:sldMk cId="1465630173" sldId="349"/>
        </pc:sldMkLst>
        <pc:spChg chg="del mod">
          <ac:chgData name="Reuben Bond" userId="7f300e4aafcfe080" providerId="LiveId" clId="{8F9D4528-4661-4407-B9C9-26114221AA80}" dt="2021-10-05T18:01:31.010" v="2063" actId="478"/>
          <ac:spMkLst>
            <pc:docMk/>
            <pc:sldMk cId="1465630173" sldId="349"/>
            <ac:spMk id="2" creationId="{FA39775B-F732-44D7-82F4-C7BD34454F0E}"/>
          </ac:spMkLst>
        </pc:spChg>
        <pc:spChg chg="del">
          <ac:chgData name="Reuben Bond" userId="7f300e4aafcfe080" providerId="LiveId" clId="{8F9D4528-4661-4407-B9C9-26114221AA80}" dt="2021-10-05T18:01:33.294" v="2065" actId="478"/>
          <ac:spMkLst>
            <pc:docMk/>
            <pc:sldMk cId="1465630173" sldId="349"/>
            <ac:spMk id="3" creationId="{37FAD51B-FB16-4A75-BFDD-137782D519E9}"/>
          </ac:spMkLst>
        </pc:spChg>
        <pc:spChg chg="add del mod">
          <ac:chgData name="Reuben Bond" userId="7f300e4aafcfe080" providerId="LiveId" clId="{8F9D4528-4661-4407-B9C9-26114221AA80}" dt="2021-10-05T18:01:32.447" v="2064" actId="478"/>
          <ac:spMkLst>
            <pc:docMk/>
            <pc:sldMk cId="1465630173" sldId="349"/>
            <ac:spMk id="5" creationId="{C1578D60-AB82-4492-B085-4761D6368D27}"/>
          </ac:spMkLst>
        </pc:spChg>
        <pc:picChg chg="add mod">
          <ac:chgData name="Reuben Bond" userId="7f300e4aafcfe080" providerId="LiveId" clId="{8F9D4528-4661-4407-B9C9-26114221AA80}" dt="2021-10-05T18:02:24.903" v="2067" actId="27614"/>
          <ac:picMkLst>
            <pc:docMk/>
            <pc:sldMk cId="1465630173" sldId="349"/>
            <ac:picMk id="7" creationId="{A9037145-9408-4E75-84A8-2C67EB8EC5CC}"/>
          </ac:picMkLst>
        </pc:picChg>
      </pc:sldChg>
      <pc:sldChg chg="modSp new del mod">
        <pc:chgData name="Reuben Bond" userId="7f300e4aafcfe080" providerId="LiveId" clId="{8F9D4528-4661-4407-B9C9-26114221AA80}" dt="2021-10-06T00:27:38.011" v="11259" actId="47"/>
        <pc:sldMkLst>
          <pc:docMk/>
          <pc:sldMk cId="512702543" sldId="350"/>
        </pc:sldMkLst>
        <pc:spChg chg="mod">
          <ac:chgData name="Reuben Bond" userId="7f300e4aafcfe080" providerId="LiveId" clId="{8F9D4528-4661-4407-B9C9-26114221AA80}" dt="2021-10-05T18:02:46.569" v="2103" actId="20577"/>
          <ac:spMkLst>
            <pc:docMk/>
            <pc:sldMk cId="512702543" sldId="350"/>
            <ac:spMk id="2" creationId="{C175243E-3301-4CE2-A8F0-2DB2420BD911}"/>
          </ac:spMkLst>
        </pc:spChg>
        <pc:spChg chg="mod">
          <ac:chgData name="Reuben Bond" userId="7f300e4aafcfe080" providerId="LiveId" clId="{8F9D4528-4661-4407-B9C9-26114221AA80}" dt="2021-10-05T20:27:38.041" v="5441" actId="20577"/>
          <ac:spMkLst>
            <pc:docMk/>
            <pc:sldMk cId="512702543" sldId="350"/>
            <ac:spMk id="3" creationId="{50295A8C-A463-4682-AD34-F1976142D70D}"/>
          </ac:spMkLst>
        </pc:spChg>
      </pc:sldChg>
      <pc:sldChg chg="modSp new mod ord modShow">
        <pc:chgData name="Reuben Bond" userId="7f300e4aafcfe080" providerId="LiveId" clId="{8F9D4528-4661-4407-B9C9-26114221AA80}" dt="2021-10-06T03:32:18.591" v="14147"/>
        <pc:sldMkLst>
          <pc:docMk/>
          <pc:sldMk cId="984831662" sldId="351"/>
        </pc:sldMkLst>
        <pc:spChg chg="mod">
          <ac:chgData name="Reuben Bond" userId="7f300e4aafcfe080" providerId="LiveId" clId="{8F9D4528-4661-4407-B9C9-26114221AA80}" dt="2021-10-05T20:18:39.084" v="4367" actId="20577"/>
          <ac:spMkLst>
            <pc:docMk/>
            <pc:sldMk cId="984831662" sldId="351"/>
            <ac:spMk id="2" creationId="{D75D7E68-C73D-40B2-BE60-89E651C9B928}"/>
          </ac:spMkLst>
        </pc:spChg>
        <pc:spChg chg="mod">
          <ac:chgData name="Reuben Bond" userId="7f300e4aafcfe080" providerId="LiveId" clId="{8F9D4528-4661-4407-B9C9-26114221AA80}" dt="2021-10-05T20:24:25.321" v="5242" actId="20577"/>
          <ac:spMkLst>
            <pc:docMk/>
            <pc:sldMk cId="984831662" sldId="351"/>
            <ac:spMk id="3" creationId="{0A648BC1-FECD-4815-A039-56FE2ABA5141}"/>
          </ac:spMkLst>
        </pc:spChg>
      </pc:sldChg>
      <pc:sldChg chg="addSp delSp modSp new mod">
        <pc:chgData name="Reuben Bond" userId="7f300e4aafcfe080" providerId="LiveId" clId="{8F9D4528-4661-4407-B9C9-26114221AA80}" dt="2021-10-06T04:24:36.563" v="15314" actId="1076"/>
        <pc:sldMkLst>
          <pc:docMk/>
          <pc:sldMk cId="2256465258" sldId="352"/>
        </pc:sldMkLst>
        <pc:spChg chg="mod">
          <ac:chgData name="Reuben Bond" userId="7f300e4aafcfe080" providerId="LiveId" clId="{8F9D4528-4661-4407-B9C9-26114221AA80}" dt="2021-10-06T02:54:18.044" v="12611" actId="20577"/>
          <ac:spMkLst>
            <pc:docMk/>
            <pc:sldMk cId="2256465258" sldId="352"/>
            <ac:spMk id="2" creationId="{47895AFD-BC63-4266-8484-8356CD295535}"/>
          </ac:spMkLst>
        </pc:spChg>
        <pc:spChg chg="add del mod">
          <ac:chgData name="Reuben Bond" userId="7f300e4aafcfe080" providerId="LiveId" clId="{8F9D4528-4661-4407-B9C9-26114221AA80}" dt="2021-10-06T03:52:51.792" v="14218" actId="20577"/>
          <ac:spMkLst>
            <pc:docMk/>
            <pc:sldMk cId="2256465258" sldId="352"/>
            <ac:spMk id="3" creationId="{025FEE43-9206-43F0-920A-C7A3D9218AE8}"/>
          </ac:spMkLst>
        </pc:spChg>
        <pc:spChg chg="add del mod">
          <ac:chgData name="Reuben Bond" userId="7f300e4aafcfe080" providerId="LiveId" clId="{8F9D4528-4661-4407-B9C9-26114221AA80}" dt="2021-10-05T19:41:14.384" v="2586" actId="478"/>
          <ac:spMkLst>
            <pc:docMk/>
            <pc:sldMk cId="2256465258" sldId="352"/>
            <ac:spMk id="5" creationId="{F5E04CD8-4C4E-4A75-946E-E988A8D9C1BA}"/>
          </ac:spMkLst>
        </pc:spChg>
        <pc:picChg chg="add mod">
          <ac:chgData name="Reuben Bond" userId="7f300e4aafcfe080" providerId="LiveId" clId="{8F9D4528-4661-4407-B9C9-26114221AA80}" dt="2021-10-06T04:24:36.563" v="15314" actId="1076"/>
          <ac:picMkLst>
            <pc:docMk/>
            <pc:sldMk cId="2256465258" sldId="352"/>
            <ac:picMk id="7" creationId="{8DEDD0C4-F21B-4986-B9A0-E42B983074AE}"/>
          </ac:picMkLst>
        </pc:picChg>
      </pc:sldChg>
      <pc:sldChg chg="modSp new mod ord modShow">
        <pc:chgData name="Reuben Bond" userId="7f300e4aafcfe080" providerId="LiveId" clId="{8F9D4528-4661-4407-B9C9-26114221AA80}" dt="2021-10-06T12:49:07.608" v="15653" actId="729"/>
        <pc:sldMkLst>
          <pc:docMk/>
          <pc:sldMk cId="196591167" sldId="353"/>
        </pc:sldMkLst>
        <pc:spChg chg="mod">
          <ac:chgData name="Reuben Bond" userId="7f300e4aafcfe080" providerId="LiveId" clId="{8F9D4528-4661-4407-B9C9-26114221AA80}" dt="2021-10-05T20:15:11.184" v="3801" actId="20577"/>
          <ac:spMkLst>
            <pc:docMk/>
            <pc:sldMk cId="196591167" sldId="353"/>
            <ac:spMk id="2" creationId="{ABA30621-91A4-4786-9A51-4E0103CCBF07}"/>
          </ac:spMkLst>
        </pc:spChg>
        <pc:spChg chg="mod">
          <ac:chgData name="Reuben Bond" userId="7f300e4aafcfe080" providerId="LiveId" clId="{8F9D4528-4661-4407-B9C9-26114221AA80}" dt="2021-10-05T20:18:30.788" v="4344" actId="20577"/>
          <ac:spMkLst>
            <pc:docMk/>
            <pc:sldMk cId="196591167" sldId="353"/>
            <ac:spMk id="3" creationId="{7D3B01BC-3CFB-48BE-878D-98084A95AFC0}"/>
          </ac:spMkLst>
        </pc:spChg>
      </pc:sldChg>
      <pc:sldChg chg="modSp new del mod">
        <pc:chgData name="Reuben Bond" userId="7f300e4aafcfe080" providerId="LiveId" clId="{8F9D4528-4661-4407-B9C9-26114221AA80}" dt="2021-10-06T03:32:11.953" v="14144" actId="47"/>
        <pc:sldMkLst>
          <pc:docMk/>
          <pc:sldMk cId="3862541547" sldId="354"/>
        </pc:sldMkLst>
        <pc:spChg chg="mod">
          <ac:chgData name="Reuben Bond" userId="7f300e4aafcfe080" providerId="LiveId" clId="{8F9D4528-4661-4407-B9C9-26114221AA80}" dt="2021-10-05T20:24:34.132" v="5267" actId="20577"/>
          <ac:spMkLst>
            <pc:docMk/>
            <pc:sldMk cId="3862541547" sldId="354"/>
            <ac:spMk id="2" creationId="{84AD24F3-3A4D-43DA-88B5-A7E35CAD5760}"/>
          </ac:spMkLst>
        </pc:spChg>
        <pc:spChg chg="mod">
          <ac:chgData name="Reuben Bond" userId="7f300e4aafcfe080" providerId="LiveId" clId="{8F9D4528-4661-4407-B9C9-26114221AA80}" dt="2021-10-05T20:25:13.974" v="5367" actId="20577"/>
          <ac:spMkLst>
            <pc:docMk/>
            <pc:sldMk cId="3862541547" sldId="354"/>
            <ac:spMk id="3" creationId="{25D88CB9-096B-4119-BC6F-CE1097874DE3}"/>
          </ac:spMkLst>
        </pc:spChg>
      </pc:sldChg>
      <pc:sldChg chg="modSp new mod">
        <pc:chgData name="Reuben Bond" userId="7f300e4aafcfe080" providerId="LiveId" clId="{8F9D4528-4661-4407-B9C9-26114221AA80}" dt="2021-10-05T20:50:01.476" v="6146" actId="20577"/>
        <pc:sldMkLst>
          <pc:docMk/>
          <pc:sldMk cId="716870549" sldId="355"/>
        </pc:sldMkLst>
        <pc:spChg chg="mod">
          <ac:chgData name="Reuben Bond" userId="7f300e4aafcfe080" providerId="LiveId" clId="{8F9D4528-4661-4407-B9C9-26114221AA80}" dt="2021-10-05T20:45:28.321" v="5455" actId="20577"/>
          <ac:spMkLst>
            <pc:docMk/>
            <pc:sldMk cId="716870549" sldId="355"/>
            <ac:spMk id="2" creationId="{659E7677-6C6F-4177-805B-44CC0015707D}"/>
          </ac:spMkLst>
        </pc:spChg>
        <pc:spChg chg="mod">
          <ac:chgData name="Reuben Bond" userId="7f300e4aafcfe080" providerId="LiveId" clId="{8F9D4528-4661-4407-B9C9-26114221AA80}" dt="2021-10-05T20:50:01.476" v="6146" actId="20577"/>
          <ac:spMkLst>
            <pc:docMk/>
            <pc:sldMk cId="716870549" sldId="355"/>
            <ac:spMk id="3" creationId="{C3B60270-AA8C-4666-9BAB-DBAEA32D5C7F}"/>
          </ac:spMkLst>
        </pc:spChg>
      </pc:sldChg>
      <pc:sldChg chg="addSp delSp modSp new mod">
        <pc:chgData name="Reuben Bond" userId="7f300e4aafcfe080" providerId="LiveId" clId="{8F9D4528-4661-4407-B9C9-26114221AA80}" dt="2021-10-06T04:00:30.105" v="14949" actId="21"/>
        <pc:sldMkLst>
          <pc:docMk/>
          <pc:sldMk cId="472628107" sldId="356"/>
        </pc:sldMkLst>
        <pc:spChg chg="mod">
          <ac:chgData name="Reuben Bond" userId="7f300e4aafcfe080" providerId="LiveId" clId="{8F9D4528-4661-4407-B9C9-26114221AA80}" dt="2021-10-05T20:50:48.914" v="6263" actId="20577"/>
          <ac:spMkLst>
            <pc:docMk/>
            <pc:sldMk cId="472628107" sldId="356"/>
            <ac:spMk id="2" creationId="{74EAAB31-59CE-4A01-A667-DF56042C4B57}"/>
          </ac:spMkLst>
        </pc:spChg>
        <pc:spChg chg="mod">
          <ac:chgData name="Reuben Bond" userId="7f300e4aafcfe080" providerId="LiveId" clId="{8F9D4528-4661-4407-B9C9-26114221AA80}" dt="2021-10-06T03:27:53.310" v="14143" actId="27636"/>
          <ac:spMkLst>
            <pc:docMk/>
            <pc:sldMk cId="472628107" sldId="356"/>
            <ac:spMk id="3" creationId="{D7C72675-8DCF-480E-B255-08D94AFB64D4}"/>
          </ac:spMkLst>
        </pc:spChg>
        <pc:picChg chg="add del mod">
          <ac:chgData name="Reuben Bond" userId="7f300e4aafcfe080" providerId="LiveId" clId="{8F9D4528-4661-4407-B9C9-26114221AA80}" dt="2021-10-06T04:00:30.105" v="14949" actId="21"/>
          <ac:picMkLst>
            <pc:docMk/>
            <pc:sldMk cId="472628107" sldId="356"/>
            <ac:picMk id="3074" creationId="{0344D41E-D98F-4C2B-BD91-8DC9F1770D8E}"/>
          </ac:picMkLst>
        </pc:picChg>
        <pc:picChg chg="add del mod">
          <ac:chgData name="Reuben Bond" userId="7f300e4aafcfe080" providerId="LiveId" clId="{8F9D4528-4661-4407-B9C9-26114221AA80}" dt="2021-10-06T04:00:30.105" v="14949" actId="21"/>
          <ac:picMkLst>
            <pc:docMk/>
            <pc:sldMk cId="472628107" sldId="356"/>
            <ac:picMk id="3076" creationId="{C9A3DFD5-68A8-467B-BCC8-358F7E35E946}"/>
          </ac:picMkLst>
        </pc:picChg>
        <pc:picChg chg="add del mod">
          <ac:chgData name="Reuben Bond" userId="7f300e4aafcfe080" providerId="LiveId" clId="{8F9D4528-4661-4407-B9C9-26114221AA80}" dt="2021-10-06T04:00:30.105" v="14949" actId="21"/>
          <ac:picMkLst>
            <pc:docMk/>
            <pc:sldMk cId="472628107" sldId="356"/>
            <ac:picMk id="3078" creationId="{3F9F91BB-4A47-4AF3-9CEA-FAC270DB8559}"/>
          </ac:picMkLst>
        </pc:picChg>
        <pc:picChg chg="add del mod">
          <ac:chgData name="Reuben Bond" userId="7f300e4aafcfe080" providerId="LiveId" clId="{8F9D4528-4661-4407-B9C9-26114221AA80}" dt="2021-10-06T04:00:30.105" v="14949" actId="21"/>
          <ac:picMkLst>
            <pc:docMk/>
            <pc:sldMk cId="472628107" sldId="356"/>
            <ac:picMk id="3080" creationId="{CE1CCC47-D360-420F-85CB-1EC86D3648A3}"/>
          </ac:picMkLst>
        </pc:picChg>
      </pc:sldChg>
      <pc:sldChg chg="modSp new mod">
        <pc:chgData name="Reuben Bond" userId="7f300e4aafcfe080" providerId="LiveId" clId="{8F9D4528-4661-4407-B9C9-26114221AA80}" dt="2021-10-05T22:14:04.783" v="6807" actId="20577"/>
        <pc:sldMkLst>
          <pc:docMk/>
          <pc:sldMk cId="2521206512" sldId="357"/>
        </pc:sldMkLst>
        <pc:spChg chg="mod">
          <ac:chgData name="Reuben Bond" userId="7f300e4aafcfe080" providerId="LiveId" clId="{8F9D4528-4661-4407-B9C9-26114221AA80}" dt="2021-10-05T21:01:43.533" v="6364" actId="20577"/>
          <ac:spMkLst>
            <pc:docMk/>
            <pc:sldMk cId="2521206512" sldId="357"/>
            <ac:spMk id="2" creationId="{D7A08034-2B40-4FB1-B4C5-19B1CFE17935}"/>
          </ac:spMkLst>
        </pc:spChg>
        <pc:spChg chg="mod">
          <ac:chgData name="Reuben Bond" userId="7f300e4aafcfe080" providerId="LiveId" clId="{8F9D4528-4661-4407-B9C9-26114221AA80}" dt="2021-10-05T22:14:04.783" v="6807" actId="20577"/>
          <ac:spMkLst>
            <pc:docMk/>
            <pc:sldMk cId="2521206512" sldId="357"/>
            <ac:spMk id="3" creationId="{BDE64796-8C04-48F0-BEFF-4C990B565053}"/>
          </ac:spMkLst>
        </pc:spChg>
      </pc:sldChg>
      <pc:sldChg chg="addSp delSp modSp new mod modNotesTx">
        <pc:chgData name="Reuben Bond" userId="7f300e4aafcfe080" providerId="LiveId" clId="{8F9D4528-4661-4407-B9C9-26114221AA80}" dt="2021-10-05T22:13:54.512" v="6774" actId="20577"/>
        <pc:sldMkLst>
          <pc:docMk/>
          <pc:sldMk cId="1688926378" sldId="358"/>
        </pc:sldMkLst>
        <pc:spChg chg="del">
          <ac:chgData name="Reuben Bond" userId="7f300e4aafcfe080" providerId="LiveId" clId="{8F9D4528-4661-4407-B9C9-26114221AA80}" dt="2021-10-05T21:29:34.959" v="6431" actId="478"/>
          <ac:spMkLst>
            <pc:docMk/>
            <pc:sldMk cId="1688926378" sldId="358"/>
            <ac:spMk id="2" creationId="{BEA31F51-BEBE-43D8-B4D1-66088F18DDBD}"/>
          </ac:spMkLst>
        </pc:spChg>
        <pc:spChg chg="del">
          <ac:chgData name="Reuben Bond" userId="7f300e4aafcfe080" providerId="LiveId" clId="{8F9D4528-4661-4407-B9C9-26114221AA80}" dt="2021-10-05T21:29:34.424" v="6430" actId="478"/>
          <ac:spMkLst>
            <pc:docMk/>
            <pc:sldMk cId="1688926378" sldId="358"/>
            <ac:spMk id="3" creationId="{F830C572-B5A6-4E96-BF01-7AE2DA8D2364}"/>
          </ac:spMkLst>
        </pc:spChg>
        <pc:picChg chg="add mod">
          <ac:chgData name="Reuben Bond" userId="7f300e4aafcfe080" providerId="LiveId" clId="{8F9D4528-4661-4407-B9C9-26114221AA80}" dt="2021-10-05T21:29:44.148" v="6433" actId="27614"/>
          <ac:picMkLst>
            <pc:docMk/>
            <pc:sldMk cId="1688926378" sldId="358"/>
            <ac:picMk id="5" creationId="{AD31457E-AC79-47B8-B55D-9F1058B080FC}"/>
          </ac:picMkLst>
        </pc:picChg>
      </pc:sldChg>
      <pc:sldChg chg="addSp delSp modSp new mod">
        <pc:chgData name="Reuben Bond" userId="7f300e4aafcfe080" providerId="LiveId" clId="{8F9D4528-4661-4407-B9C9-26114221AA80}" dt="2021-10-05T21:46:44.136" v="6677" actId="27614"/>
        <pc:sldMkLst>
          <pc:docMk/>
          <pc:sldMk cId="894554340" sldId="359"/>
        </pc:sldMkLst>
        <pc:spChg chg="del mod">
          <ac:chgData name="Reuben Bond" userId="7f300e4aafcfe080" providerId="LiveId" clId="{8F9D4528-4661-4407-B9C9-26114221AA80}" dt="2021-10-05T21:46:38.028" v="6673" actId="478"/>
          <ac:spMkLst>
            <pc:docMk/>
            <pc:sldMk cId="894554340" sldId="359"/>
            <ac:spMk id="2" creationId="{59C552A1-4AEF-49DB-9145-AB999DBB11E3}"/>
          </ac:spMkLst>
        </pc:spChg>
        <pc:spChg chg="del">
          <ac:chgData name="Reuben Bond" userId="7f300e4aafcfe080" providerId="LiveId" clId="{8F9D4528-4661-4407-B9C9-26114221AA80}" dt="2021-10-05T21:46:39.666" v="6675" actId="478"/>
          <ac:spMkLst>
            <pc:docMk/>
            <pc:sldMk cId="894554340" sldId="359"/>
            <ac:spMk id="3" creationId="{96D12916-6BF6-4110-8491-B6B0C040C907}"/>
          </ac:spMkLst>
        </pc:spChg>
        <pc:spChg chg="add del mod">
          <ac:chgData name="Reuben Bond" userId="7f300e4aafcfe080" providerId="LiveId" clId="{8F9D4528-4661-4407-B9C9-26114221AA80}" dt="2021-10-05T21:46:38.875" v="6674" actId="478"/>
          <ac:spMkLst>
            <pc:docMk/>
            <pc:sldMk cId="894554340" sldId="359"/>
            <ac:spMk id="5" creationId="{F244C10C-D200-4B0D-9405-50EFD71DF5DB}"/>
          </ac:spMkLst>
        </pc:spChg>
        <pc:picChg chg="add mod">
          <ac:chgData name="Reuben Bond" userId="7f300e4aafcfe080" providerId="LiveId" clId="{8F9D4528-4661-4407-B9C9-26114221AA80}" dt="2021-10-05T21:46:44.136" v="6677" actId="27614"/>
          <ac:picMkLst>
            <pc:docMk/>
            <pc:sldMk cId="894554340" sldId="359"/>
            <ac:picMk id="7" creationId="{9C965E1E-0207-43A2-8312-3F4EEA28CD2D}"/>
          </ac:picMkLst>
        </pc:picChg>
      </pc:sldChg>
      <pc:sldChg chg="addSp delSp modSp new mod">
        <pc:chgData name="Reuben Bond" userId="7f300e4aafcfe080" providerId="LiveId" clId="{8F9D4528-4661-4407-B9C9-26114221AA80}" dt="2021-10-05T22:13:13.643" v="6684" actId="27614"/>
        <pc:sldMkLst>
          <pc:docMk/>
          <pc:sldMk cId="2322958503" sldId="360"/>
        </pc:sldMkLst>
        <pc:spChg chg="del">
          <ac:chgData name="Reuben Bond" userId="7f300e4aafcfe080" providerId="LiveId" clId="{8F9D4528-4661-4407-B9C9-26114221AA80}" dt="2021-10-05T22:12:58.769" v="6680" actId="478"/>
          <ac:spMkLst>
            <pc:docMk/>
            <pc:sldMk cId="2322958503" sldId="360"/>
            <ac:spMk id="2" creationId="{FAAD49B9-CEFE-465E-AA35-5B434684FF5E}"/>
          </ac:spMkLst>
        </pc:spChg>
        <pc:spChg chg="del">
          <ac:chgData name="Reuben Bond" userId="7f300e4aafcfe080" providerId="LiveId" clId="{8F9D4528-4661-4407-B9C9-26114221AA80}" dt="2021-10-05T22:12:58.121" v="6679" actId="478"/>
          <ac:spMkLst>
            <pc:docMk/>
            <pc:sldMk cId="2322958503" sldId="360"/>
            <ac:spMk id="3" creationId="{0674D11E-73BE-4E4D-A5D1-8BB29CF6E937}"/>
          </ac:spMkLst>
        </pc:spChg>
        <pc:graphicFrameChg chg="add del mod">
          <ac:chgData name="Reuben Bond" userId="7f300e4aafcfe080" providerId="LiveId" clId="{8F9D4528-4661-4407-B9C9-26114221AA80}" dt="2021-10-05T22:13:05.033" v="6682" actId="478"/>
          <ac:graphicFrameMkLst>
            <pc:docMk/>
            <pc:sldMk cId="2322958503" sldId="360"/>
            <ac:graphicFrameMk id="4" creationId="{BA8C9D64-DD02-44C6-A705-C1147C0EBB98}"/>
          </ac:graphicFrameMkLst>
        </pc:graphicFrameChg>
        <pc:picChg chg="add mod">
          <ac:chgData name="Reuben Bond" userId="7f300e4aafcfe080" providerId="LiveId" clId="{8F9D4528-4661-4407-B9C9-26114221AA80}" dt="2021-10-05T22:13:13.643" v="6684" actId="27614"/>
          <ac:picMkLst>
            <pc:docMk/>
            <pc:sldMk cId="2322958503" sldId="360"/>
            <ac:picMk id="6" creationId="{C7526CA5-0B4F-440E-B86B-EF712E920102}"/>
          </ac:picMkLst>
        </pc:picChg>
      </pc:sldChg>
      <pc:sldChg chg="delSp new del mod modNotesTx">
        <pc:chgData name="Reuben Bond" userId="7f300e4aafcfe080" providerId="LiveId" clId="{8F9D4528-4661-4407-B9C9-26114221AA80}" dt="2021-10-05T22:58:35.756" v="7759" actId="47"/>
        <pc:sldMkLst>
          <pc:docMk/>
          <pc:sldMk cId="80644829" sldId="361"/>
        </pc:sldMkLst>
        <pc:spChg chg="del">
          <ac:chgData name="Reuben Bond" userId="7f300e4aafcfe080" providerId="LiveId" clId="{8F9D4528-4661-4407-B9C9-26114221AA80}" dt="2021-10-05T22:14:16.895" v="6809" actId="478"/>
          <ac:spMkLst>
            <pc:docMk/>
            <pc:sldMk cId="80644829" sldId="361"/>
            <ac:spMk id="2" creationId="{A40D06B2-FF23-4821-8046-818AB6BF9D60}"/>
          </ac:spMkLst>
        </pc:spChg>
        <pc:spChg chg="del">
          <ac:chgData name="Reuben Bond" userId="7f300e4aafcfe080" providerId="LiveId" clId="{8F9D4528-4661-4407-B9C9-26114221AA80}" dt="2021-10-05T22:14:16.255" v="6808" actId="478"/>
          <ac:spMkLst>
            <pc:docMk/>
            <pc:sldMk cId="80644829" sldId="361"/>
            <ac:spMk id="3" creationId="{0CA924A9-3EB3-4B75-852F-1CB90DF1F251}"/>
          </ac:spMkLst>
        </pc:spChg>
      </pc:sldChg>
      <pc:sldChg chg="addSp delSp modSp new mod modClrScheme chgLayout">
        <pc:chgData name="Reuben Bond" userId="7f300e4aafcfe080" providerId="LiveId" clId="{8F9D4528-4661-4407-B9C9-26114221AA80}" dt="2021-10-06T13:54:48.352" v="18441" actId="20577"/>
        <pc:sldMkLst>
          <pc:docMk/>
          <pc:sldMk cId="1951335414" sldId="362"/>
        </pc:sldMkLst>
        <pc:spChg chg="mod ord">
          <ac:chgData name="Reuben Bond" userId="7f300e4aafcfe080" providerId="LiveId" clId="{8F9D4528-4661-4407-B9C9-26114221AA80}" dt="2021-10-05T22:53:37.937" v="7636" actId="700"/>
          <ac:spMkLst>
            <pc:docMk/>
            <pc:sldMk cId="1951335414" sldId="362"/>
            <ac:spMk id="2" creationId="{E21A9344-D55C-4160-B504-C7FFED583F8D}"/>
          </ac:spMkLst>
        </pc:spChg>
        <pc:spChg chg="mod ord">
          <ac:chgData name="Reuben Bond" userId="7f300e4aafcfe080" providerId="LiveId" clId="{8F9D4528-4661-4407-B9C9-26114221AA80}" dt="2021-10-06T13:52:38.937" v="18359" actId="20577"/>
          <ac:spMkLst>
            <pc:docMk/>
            <pc:sldMk cId="1951335414" sldId="362"/>
            <ac:spMk id="3" creationId="{40287C94-7856-4146-BA87-78220F56A711}"/>
          </ac:spMkLst>
        </pc:spChg>
        <pc:spChg chg="add del mod ord">
          <ac:chgData name="Reuben Bond" userId="7f300e4aafcfe080" providerId="LiveId" clId="{8F9D4528-4661-4407-B9C9-26114221AA80}" dt="2021-10-05T22:57:09.551" v="7744" actId="478"/>
          <ac:spMkLst>
            <pc:docMk/>
            <pc:sldMk cId="1951335414" sldId="362"/>
            <ac:spMk id="4" creationId="{F0859E44-A249-47FF-95E0-F94810DB7882}"/>
          </ac:spMkLst>
        </pc:spChg>
        <pc:spChg chg="add del mod">
          <ac:chgData name="Reuben Bond" userId="7f300e4aafcfe080" providerId="LiveId" clId="{8F9D4528-4661-4407-B9C9-26114221AA80}" dt="2021-10-05T22:57:13.629" v="7746" actId="478"/>
          <ac:spMkLst>
            <pc:docMk/>
            <pc:sldMk cId="1951335414" sldId="362"/>
            <ac:spMk id="5" creationId="{EBB66AA8-7BCC-4C73-8534-E7FB009FF57A}"/>
          </ac:spMkLst>
        </pc:spChg>
        <pc:spChg chg="add del mod">
          <ac:chgData name="Reuben Bond" userId="7f300e4aafcfe080" providerId="LiveId" clId="{8F9D4528-4661-4407-B9C9-26114221AA80}" dt="2021-10-05T22:57:10.949" v="7745" actId="478"/>
          <ac:spMkLst>
            <pc:docMk/>
            <pc:sldMk cId="1951335414" sldId="362"/>
            <ac:spMk id="7" creationId="{C398A558-B2E9-43DA-A9CB-A935C15D008D}"/>
          </ac:spMkLst>
        </pc:spChg>
        <pc:spChg chg="add mod">
          <ac:chgData name="Reuben Bond" userId="7f300e4aafcfe080" providerId="LiveId" clId="{8F9D4528-4661-4407-B9C9-26114221AA80}" dt="2021-10-06T13:54:48.352" v="18441" actId="20577"/>
          <ac:spMkLst>
            <pc:docMk/>
            <pc:sldMk cId="1951335414" sldId="362"/>
            <ac:spMk id="10" creationId="{D047AFFA-4BC3-4BE6-94FB-088081EEFA34}"/>
          </ac:spMkLst>
        </pc:spChg>
        <pc:picChg chg="add mod">
          <ac:chgData name="Reuben Bond" userId="7f300e4aafcfe080" providerId="LiveId" clId="{8F9D4528-4661-4407-B9C9-26114221AA80}" dt="2021-10-06T13:52:48.313" v="18363" actId="1076"/>
          <ac:picMkLst>
            <pc:docMk/>
            <pc:sldMk cId="1951335414" sldId="362"/>
            <ac:picMk id="9" creationId="{25E9EA28-D7A5-453B-A7C7-ABD449B38C50}"/>
          </ac:picMkLst>
        </pc:picChg>
      </pc:sldChg>
      <pc:sldChg chg="addSp delSp modSp new mod modClrScheme chgLayout">
        <pc:chgData name="Reuben Bond" userId="7f300e4aafcfe080" providerId="LiveId" clId="{8F9D4528-4661-4407-B9C9-26114221AA80}" dt="2021-10-05T23:11:39.731" v="8417" actId="20577"/>
        <pc:sldMkLst>
          <pc:docMk/>
          <pc:sldMk cId="4283652067" sldId="363"/>
        </pc:sldMkLst>
        <pc:spChg chg="del mod ord">
          <ac:chgData name="Reuben Bond" userId="7f300e4aafcfe080" providerId="LiveId" clId="{8F9D4528-4661-4407-B9C9-26114221AA80}" dt="2021-10-05T22:58:27.500" v="7758" actId="700"/>
          <ac:spMkLst>
            <pc:docMk/>
            <pc:sldMk cId="4283652067" sldId="363"/>
            <ac:spMk id="2" creationId="{686F0A99-16F6-461B-8D24-3040C1354715}"/>
          </ac:spMkLst>
        </pc:spChg>
        <pc:spChg chg="del mod ord">
          <ac:chgData name="Reuben Bond" userId="7f300e4aafcfe080" providerId="LiveId" clId="{8F9D4528-4661-4407-B9C9-26114221AA80}" dt="2021-10-05T22:58:27.500" v="7758" actId="700"/>
          <ac:spMkLst>
            <pc:docMk/>
            <pc:sldMk cId="4283652067" sldId="363"/>
            <ac:spMk id="3" creationId="{A6A7FA40-29EA-418C-8789-054EF05B8EC3}"/>
          </ac:spMkLst>
        </pc:spChg>
        <pc:spChg chg="del">
          <ac:chgData name="Reuben Bond" userId="7f300e4aafcfe080" providerId="LiveId" clId="{8F9D4528-4661-4407-B9C9-26114221AA80}" dt="2021-10-05T22:58:27.500" v="7758" actId="700"/>
          <ac:spMkLst>
            <pc:docMk/>
            <pc:sldMk cId="4283652067" sldId="363"/>
            <ac:spMk id="4" creationId="{225DAC5E-01BB-46B9-BC63-DD6009CA229B}"/>
          </ac:spMkLst>
        </pc:spChg>
        <pc:spChg chg="add mod ord">
          <ac:chgData name="Reuben Bond" userId="7f300e4aafcfe080" providerId="LiveId" clId="{8F9D4528-4661-4407-B9C9-26114221AA80}" dt="2021-10-05T22:58:46.379" v="7780" actId="20577"/>
          <ac:spMkLst>
            <pc:docMk/>
            <pc:sldMk cId="4283652067" sldId="363"/>
            <ac:spMk id="5" creationId="{72DA3C97-3678-4A31-A324-86B6F16B7F53}"/>
          </ac:spMkLst>
        </pc:spChg>
        <pc:spChg chg="add mod ord">
          <ac:chgData name="Reuben Bond" userId="7f300e4aafcfe080" providerId="LiveId" clId="{8F9D4528-4661-4407-B9C9-26114221AA80}" dt="2021-10-05T23:11:39.731" v="8417" actId="20577"/>
          <ac:spMkLst>
            <pc:docMk/>
            <pc:sldMk cId="4283652067" sldId="363"/>
            <ac:spMk id="6" creationId="{3ACA2C47-7152-40F1-84FA-B2DE912CF0CA}"/>
          </ac:spMkLst>
        </pc:spChg>
        <pc:picChg chg="add del mod">
          <ac:chgData name="Reuben Bond" userId="7f300e4aafcfe080" providerId="LiveId" clId="{8F9D4528-4661-4407-B9C9-26114221AA80}" dt="2021-10-05T23:04:21.460" v="8204" actId="478"/>
          <ac:picMkLst>
            <pc:docMk/>
            <pc:sldMk cId="4283652067" sldId="363"/>
            <ac:picMk id="8" creationId="{FCA17321-3569-4F58-B3C5-4B74921BF29A}"/>
          </ac:picMkLst>
        </pc:picChg>
      </pc:sldChg>
      <pc:sldChg chg="addSp delSp modSp new mod setBg">
        <pc:chgData name="Reuben Bond" userId="7f300e4aafcfe080" providerId="LiveId" clId="{8F9D4528-4661-4407-B9C9-26114221AA80}" dt="2021-10-05T23:36:09.723" v="10310" actId="20577"/>
        <pc:sldMkLst>
          <pc:docMk/>
          <pc:sldMk cId="1274467546" sldId="364"/>
        </pc:sldMkLst>
        <pc:spChg chg="del">
          <ac:chgData name="Reuben Bond" userId="7f300e4aafcfe080" providerId="LiveId" clId="{8F9D4528-4661-4407-B9C9-26114221AA80}" dt="2021-10-05T23:05:38.290" v="8314" actId="478"/>
          <ac:spMkLst>
            <pc:docMk/>
            <pc:sldMk cId="1274467546" sldId="364"/>
            <ac:spMk id="2" creationId="{8E5FB500-9D4D-4BF9-8CCD-B2DFF68B380F}"/>
          </ac:spMkLst>
        </pc:spChg>
        <pc:spChg chg="del">
          <ac:chgData name="Reuben Bond" userId="7f300e4aafcfe080" providerId="LiveId" clId="{8F9D4528-4661-4407-B9C9-26114221AA80}" dt="2021-10-05T23:05:37.667" v="8313" actId="478"/>
          <ac:spMkLst>
            <pc:docMk/>
            <pc:sldMk cId="1274467546" sldId="364"/>
            <ac:spMk id="3" creationId="{9F2C04D5-E62C-4B37-A829-53AEF69D8472}"/>
          </ac:spMkLst>
        </pc:spChg>
        <pc:spChg chg="add mod">
          <ac:chgData name="Reuben Bond" userId="7f300e4aafcfe080" providerId="LiveId" clId="{8F9D4528-4661-4407-B9C9-26114221AA80}" dt="2021-10-05T23:36:09.723" v="10310" actId="20577"/>
          <ac:spMkLst>
            <pc:docMk/>
            <pc:sldMk cId="1274467546" sldId="364"/>
            <ac:spMk id="9" creationId="{4C7FD646-B550-43D7-B5B7-C77A7A720B1E}"/>
          </ac:spMkLst>
        </pc:spChg>
        <pc:spChg chg="add del">
          <ac:chgData name="Reuben Bond" userId="7f300e4aafcfe080" providerId="LiveId" clId="{8F9D4528-4661-4407-B9C9-26114221AA80}" dt="2021-10-05T23:06:22.178" v="8319" actId="26606"/>
          <ac:spMkLst>
            <pc:docMk/>
            <pc:sldMk cId="1274467546" sldId="364"/>
            <ac:spMk id="10" creationId="{42A4FC2C-047E-45A5-965D-8E1E3BF09BC6}"/>
          </ac:spMkLst>
        </pc:spChg>
        <pc:spChg chg="add mod">
          <ac:chgData name="Reuben Bond" userId="7f300e4aafcfe080" providerId="LiveId" clId="{8F9D4528-4661-4407-B9C9-26114221AA80}" dt="2021-10-05T23:24:55.058" v="9497" actId="1076"/>
          <ac:spMkLst>
            <pc:docMk/>
            <pc:sldMk cId="1274467546" sldId="364"/>
            <ac:spMk id="11" creationId="{909DFB96-4C24-4465-B98A-A5F226A403B5}"/>
          </ac:spMkLst>
        </pc:spChg>
        <pc:spChg chg="add del mod">
          <ac:chgData name="Reuben Bond" userId="7f300e4aafcfe080" providerId="LiveId" clId="{8F9D4528-4661-4407-B9C9-26114221AA80}" dt="2021-10-05T23:23:55.387" v="9460" actId="478"/>
          <ac:spMkLst>
            <pc:docMk/>
            <pc:sldMk cId="1274467546" sldId="364"/>
            <ac:spMk id="12" creationId="{428352EF-BD43-4439-9CE4-52C9784BB36A}"/>
          </ac:spMkLst>
        </pc:spChg>
        <pc:spChg chg="add del mod">
          <ac:chgData name="Reuben Bond" userId="7f300e4aafcfe080" providerId="LiveId" clId="{8F9D4528-4661-4407-B9C9-26114221AA80}" dt="2021-10-05T23:23:56.763" v="9461" actId="478"/>
          <ac:spMkLst>
            <pc:docMk/>
            <pc:sldMk cId="1274467546" sldId="364"/>
            <ac:spMk id="13" creationId="{9573F6C8-FC5E-4BFB-B241-44DB3BA972BC}"/>
          </ac:spMkLst>
        </pc:spChg>
        <pc:picChg chg="add del mod">
          <ac:chgData name="Reuben Bond" userId="7f300e4aafcfe080" providerId="LiveId" clId="{8F9D4528-4661-4407-B9C9-26114221AA80}" dt="2021-10-05T23:10:47.076" v="8330" actId="478"/>
          <ac:picMkLst>
            <pc:docMk/>
            <pc:sldMk cId="1274467546" sldId="364"/>
            <ac:picMk id="5" creationId="{02262D86-5A51-4BF9-A4F9-A6C79D43A465}"/>
          </ac:picMkLst>
        </pc:picChg>
        <pc:picChg chg="add">
          <ac:chgData name="Reuben Bond" userId="7f300e4aafcfe080" providerId="LiveId" clId="{8F9D4528-4661-4407-B9C9-26114221AA80}" dt="2021-10-05T23:10:48.098" v="8331" actId="22"/>
          <ac:picMkLst>
            <pc:docMk/>
            <pc:sldMk cId="1274467546" sldId="364"/>
            <ac:picMk id="7" creationId="{5CB0C2AE-3B17-4C8E-829C-209D30881772}"/>
          </ac:picMkLst>
        </pc:picChg>
      </pc:sldChg>
      <pc:sldChg chg="addSp delSp modSp new mod setBg">
        <pc:chgData name="Reuben Bond" userId="7f300e4aafcfe080" providerId="LiveId" clId="{8F9D4528-4661-4407-B9C9-26114221AA80}" dt="2021-10-06T13:55:57.342" v="18547" actId="1035"/>
        <pc:sldMkLst>
          <pc:docMk/>
          <pc:sldMk cId="696993827" sldId="365"/>
        </pc:sldMkLst>
        <pc:spChg chg="del">
          <ac:chgData name="Reuben Bond" userId="7f300e4aafcfe080" providerId="LiveId" clId="{8F9D4528-4661-4407-B9C9-26114221AA80}" dt="2021-10-05T23:07:04.993" v="8323" actId="478"/>
          <ac:spMkLst>
            <pc:docMk/>
            <pc:sldMk cId="696993827" sldId="365"/>
            <ac:spMk id="2" creationId="{51348195-FA4B-40ED-ABC4-2FB7157CA6AC}"/>
          </ac:spMkLst>
        </pc:spChg>
        <pc:spChg chg="del">
          <ac:chgData name="Reuben Bond" userId="7f300e4aafcfe080" providerId="LiveId" clId="{8F9D4528-4661-4407-B9C9-26114221AA80}" dt="2021-10-05T23:07:04.128" v="8322" actId="478"/>
          <ac:spMkLst>
            <pc:docMk/>
            <pc:sldMk cId="696993827" sldId="365"/>
            <ac:spMk id="3" creationId="{929FB335-3BBC-40A3-BCEF-33DEB2A566E4}"/>
          </ac:spMkLst>
        </pc:spChg>
        <pc:spChg chg="add mod">
          <ac:chgData name="Reuben Bond" userId="7f300e4aafcfe080" providerId="LiveId" clId="{8F9D4528-4661-4407-B9C9-26114221AA80}" dt="2021-10-06T13:55:52.713" v="18525" actId="164"/>
          <ac:spMkLst>
            <pc:docMk/>
            <pc:sldMk cId="696993827" sldId="365"/>
            <ac:spMk id="10" creationId="{7876D85F-F807-4FF6-A1D8-F4C000D86405}"/>
          </ac:spMkLst>
        </pc:spChg>
        <pc:spChg chg="add mod">
          <ac:chgData name="Reuben Bond" userId="7f300e4aafcfe080" providerId="LiveId" clId="{8F9D4528-4661-4407-B9C9-26114221AA80}" dt="2021-10-06T13:55:52.713" v="18525" actId="164"/>
          <ac:spMkLst>
            <pc:docMk/>
            <pc:sldMk cId="696993827" sldId="365"/>
            <ac:spMk id="13" creationId="{9F27F294-1A72-4D4B-9E2A-D07ED448F6EA}"/>
          </ac:spMkLst>
        </pc:spChg>
        <pc:spChg chg="add mod">
          <ac:chgData name="Reuben Bond" userId="7f300e4aafcfe080" providerId="LiveId" clId="{8F9D4528-4661-4407-B9C9-26114221AA80}" dt="2021-10-06T13:55:52.713" v="18525" actId="164"/>
          <ac:spMkLst>
            <pc:docMk/>
            <pc:sldMk cId="696993827" sldId="365"/>
            <ac:spMk id="14" creationId="{07B95C73-4D29-4934-947E-BF429E6897CF}"/>
          </ac:spMkLst>
        </pc:spChg>
        <pc:spChg chg="add mod">
          <ac:chgData name="Reuben Bond" userId="7f300e4aafcfe080" providerId="LiveId" clId="{8F9D4528-4661-4407-B9C9-26114221AA80}" dt="2021-10-06T13:55:52.713" v="18525" actId="164"/>
          <ac:spMkLst>
            <pc:docMk/>
            <pc:sldMk cId="696993827" sldId="365"/>
            <ac:spMk id="15" creationId="{D5B2F563-AA43-4B0C-A31D-21AB647DA461}"/>
          </ac:spMkLst>
        </pc:spChg>
        <pc:spChg chg="add mod">
          <ac:chgData name="Reuben Bond" userId="7f300e4aafcfe080" providerId="LiveId" clId="{8F9D4528-4661-4407-B9C9-26114221AA80}" dt="2021-10-06T13:55:52.713" v="18525" actId="164"/>
          <ac:spMkLst>
            <pc:docMk/>
            <pc:sldMk cId="696993827" sldId="365"/>
            <ac:spMk id="16" creationId="{2AC47672-05C1-4407-A0FB-E41BC757C1B6}"/>
          </ac:spMkLst>
        </pc:spChg>
        <pc:spChg chg="add mod">
          <ac:chgData name="Reuben Bond" userId="7f300e4aafcfe080" providerId="LiveId" clId="{8F9D4528-4661-4407-B9C9-26114221AA80}" dt="2021-10-06T13:55:38.544" v="18524" actId="20577"/>
          <ac:spMkLst>
            <pc:docMk/>
            <pc:sldMk cId="696993827" sldId="365"/>
            <ac:spMk id="17" creationId="{50D8EAB2-DB17-4D21-BB94-47D3D2D0BBA1}"/>
          </ac:spMkLst>
        </pc:spChg>
        <pc:grpChg chg="add mod">
          <ac:chgData name="Reuben Bond" userId="7f300e4aafcfe080" providerId="LiveId" clId="{8F9D4528-4661-4407-B9C9-26114221AA80}" dt="2021-10-06T13:55:57.342" v="18547" actId="1035"/>
          <ac:grpSpMkLst>
            <pc:docMk/>
            <pc:sldMk cId="696993827" sldId="365"/>
            <ac:grpSpMk id="18" creationId="{ED16AD5F-E16F-4E05-A2B5-72A877C5925C}"/>
          </ac:grpSpMkLst>
        </pc:grpChg>
        <pc:picChg chg="add del">
          <ac:chgData name="Reuben Bond" userId="7f300e4aafcfe080" providerId="LiveId" clId="{8F9D4528-4661-4407-B9C9-26114221AA80}" dt="2021-10-05T23:07:16.008" v="8325" actId="478"/>
          <ac:picMkLst>
            <pc:docMk/>
            <pc:sldMk cId="696993827" sldId="365"/>
            <ac:picMk id="5" creationId="{88F508ED-40F7-42EA-9437-64AE4A4FBB91}"/>
          </ac:picMkLst>
        </pc:picChg>
        <pc:picChg chg="add del">
          <ac:chgData name="Reuben Bond" userId="7f300e4aafcfe080" providerId="LiveId" clId="{8F9D4528-4661-4407-B9C9-26114221AA80}" dt="2021-10-05T23:10:09.237" v="8329" actId="478"/>
          <ac:picMkLst>
            <pc:docMk/>
            <pc:sldMk cId="696993827" sldId="365"/>
            <ac:picMk id="7" creationId="{E701D255-65D6-4255-BDDE-5876974E276D}"/>
          </ac:picMkLst>
        </pc:picChg>
        <pc:picChg chg="add mod">
          <ac:chgData name="Reuben Bond" userId="7f300e4aafcfe080" providerId="LiveId" clId="{8F9D4528-4661-4407-B9C9-26114221AA80}" dt="2021-10-06T13:55:52.713" v="18525" actId="164"/>
          <ac:picMkLst>
            <pc:docMk/>
            <pc:sldMk cId="696993827" sldId="365"/>
            <ac:picMk id="9" creationId="{1F0AC97C-060A-43CB-B496-03CAFBF81E32}"/>
          </ac:picMkLst>
        </pc:picChg>
        <pc:picChg chg="add del">
          <ac:chgData name="Reuben Bond" userId="7f300e4aafcfe080" providerId="LiveId" clId="{8F9D4528-4661-4407-B9C9-26114221AA80}" dt="2021-10-05T23:16:00.101" v="8552" actId="22"/>
          <ac:picMkLst>
            <pc:docMk/>
            <pc:sldMk cId="696993827" sldId="365"/>
            <ac:picMk id="12" creationId="{80609FAC-B408-4495-BBF5-E125894F1037}"/>
          </ac:picMkLst>
        </pc:picChg>
      </pc:sldChg>
      <pc:sldChg chg="addSp delSp modSp new mod">
        <pc:chgData name="Reuben Bond" userId="7f300e4aafcfe080" providerId="LiveId" clId="{8F9D4528-4661-4407-B9C9-26114221AA80}" dt="2021-10-06T04:28:19.821" v="15338" actId="14861"/>
        <pc:sldMkLst>
          <pc:docMk/>
          <pc:sldMk cId="470196278" sldId="366"/>
        </pc:sldMkLst>
        <pc:spChg chg="mod">
          <ac:chgData name="Reuben Bond" userId="7f300e4aafcfe080" providerId="LiveId" clId="{8F9D4528-4661-4407-B9C9-26114221AA80}" dt="2021-10-06T00:21:43.241" v="11028" actId="20577"/>
          <ac:spMkLst>
            <pc:docMk/>
            <pc:sldMk cId="470196278" sldId="366"/>
            <ac:spMk id="2" creationId="{483EC9BE-1AC7-4787-A025-5C3835A80D8A}"/>
          </ac:spMkLst>
        </pc:spChg>
        <pc:spChg chg="mod">
          <ac:chgData name="Reuben Bond" userId="7f300e4aafcfe080" providerId="LiveId" clId="{8F9D4528-4661-4407-B9C9-26114221AA80}" dt="2021-10-06T00:27:23.994" v="11258" actId="20577"/>
          <ac:spMkLst>
            <pc:docMk/>
            <pc:sldMk cId="470196278" sldId="366"/>
            <ac:spMk id="3" creationId="{48323C6B-8E5B-4BDE-BE15-1AF337506337}"/>
          </ac:spMkLst>
        </pc:spChg>
        <pc:spChg chg="add mod">
          <ac:chgData name="Reuben Bond" userId="7f300e4aafcfe080" providerId="LiveId" clId="{8F9D4528-4661-4407-B9C9-26114221AA80}" dt="2021-10-06T00:26:51.415" v="11235" actId="14100"/>
          <ac:spMkLst>
            <pc:docMk/>
            <pc:sldMk cId="470196278" sldId="366"/>
            <ac:spMk id="4" creationId="{A23F4B33-5449-48E6-B587-76183ECBEABE}"/>
          </ac:spMkLst>
        </pc:spChg>
        <pc:spChg chg="add mod">
          <ac:chgData name="Reuben Bond" userId="7f300e4aafcfe080" providerId="LiveId" clId="{8F9D4528-4661-4407-B9C9-26114221AA80}" dt="2021-10-06T04:28:19.821" v="15338" actId="14861"/>
          <ac:spMkLst>
            <pc:docMk/>
            <pc:sldMk cId="470196278" sldId="366"/>
            <ac:spMk id="8" creationId="{9481E8C2-E361-47A1-9FC9-FE0599AD09C1}"/>
          </ac:spMkLst>
        </pc:spChg>
        <pc:picChg chg="add del mod">
          <ac:chgData name="Reuben Bond" userId="7f300e4aafcfe080" providerId="LiveId" clId="{8F9D4528-4661-4407-B9C9-26114221AA80}" dt="2021-10-06T00:25:39.598" v="11200"/>
          <ac:picMkLst>
            <pc:docMk/>
            <pc:sldMk cId="470196278" sldId="366"/>
            <ac:picMk id="1026" creationId="{73B889B2-0DAF-4CFF-8BBB-485D782389BF}"/>
          </ac:picMkLst>
        </pc:picChg>
        <pc:picChg chg="add mod">
          <ac:chgData name="Reuben Bond" userId="7f300e4aafcfe080" providerId="LiveId" clId="{8F9D4528-4661-4407-B9C9-26114221AA80}" dt="2021-10-06T00:26:59.972" v="11236" actId="14100"/>
          <ac:picMkLst>
            <pc:docMk/>
            <pc:sldMk cId="470196278" sldId="366"/>
            <ac:picMk id="1028" creationId="{B54AA4F2-D687-4676-B741-1D08FCBD503A}"/>
          </ac:picMkLst>
        </pc:picChg>
      </pc:sldChg>
      <pc:sldChg chg="modSp new mod">
        <pc:chgData name="Reuben Bond" userId="7f300e4aafcfe080" providerId="LiveId" clId="{8F9D4528-4661-4407-B9C9-26114221AA80}" dt="2021-10-06T00:12:40.005" v="10564" actId="20577"/>
        <pc:sldMkLst>
          <pc:docMk/>
          <pc:sldMk cId="1277209416" sldId="367"/>
        </pc:sldMkLst>
        <pc:spChg chg="mod">
          <ac:chgData name="Reuben Bond" userId="7f300e4aafcfe080" providerId="LiveId" clId="{8F9D4528-4661-4407-B9C9-26114221AA80}" dt="2021-10-05T23:38:45.592" v="10315" actId="20577"/>
          <ac:spMkLst>
            <pc:docMk/>
            <pc:sldMk cId="1277209416" sldId="367"/>
            <ac:spMk id="2" creationId="{047200E4-A3FF-4299-8640-FA3B057279E8}"/>
          </ac:spMkLst>
        </pc:spChg>
        <pc:spChg chg="mod">
          <ac:chgData name="Reuben Bond" userId="7f300e4aafcfe080" providerId="LiveId" clId="{8F9D4528-4661-4407-B9C9-26114221AA80}" dt="2021-10-06T00:12:40.005" v="10564" actId="20577"/>
          <ac:spMkLst>
            <pc:docMk/>
            <pc:sldMk cId="1277209416" sldId="367"/>
            <ac:spMk id="3" creationId="{FD8ECD8B-5D8C-4BAF-9138-86E2D81E5118}"/>
          </ac:spMkLst>
        </pc:spChg>
      </pc:sldChg>
      <pc:sldChg chg="addSp delSp modSp new mod">
        <pc:chgData name="Reuben Bond" userId="7f300e4aafcfe080" providerId="LiveId" clId="{8F9D4528-4661-4407-B9C9-26114221AA80}" dt="2021-10-05T23:32:11.825" v="10245" actId="1076"/>
        <pc:sldMkLst>
          <pc:docMk/>
          <pc:sldMk cId="3007131781" sldId="368"/>
        </pc:sldMkLst>
        <pc:spChg chg="mod">
          <ac:chgData name="Reuben Bond" userId="7f300e4aafcfe080" providerId="LiveId" clId="{8F9D4528-4661-4407-B9C9-26114221AA80}" dt="2021-10-05T23:32:05.361" v="10242" actId="20577"/>
          <ac:spMkLst>
            <pc:docMk/>
            <pc:sldMk cId="3007131781" sldId="368"/>
            <ac:spMk id="2" creationId="{1EACB7C3-550B-4E2B-9467-0380182EF78D}"/>
          </ac:spMkLst>
        </pc:spChg>
        <pc:spChg chg="del">
          <ac:chgData name="Reuben Bond" userId="7f300e4aafcfe080" providerId="LiveId" clId="{8F9D4528-4661-4407-B9C9-26114221AA80}" dt="2021-10-05T23:32:07.433" v="10243" actId="478"/>
          <ac:spMkLst>
            <pc:docMk/>
            <pc:sldMk cId="3007131781" sldId="368"/>
            <ac:spMk id="3" creationId="{DC042BC0-28BD-4D45-BCA5-496DD217ECE6}"/>
          </ac:spMkLst>
        </pc:spChg>
        <pc:picChg chg="add mod">
          <ac:chgData name="Reuben Bond" userId="7f300e4aafcfe080" providerId="LiveId" clId="{8F9D4528-4661-4407-B9C9-26114221AA80}" dt="2021-10-05T23:32:11.825" v="10245" actId="1076"/>
          <ac:picMkLst>
            <pc:docMk/>
            <pc:sldMk cId="3007131781" sldId="368"/>
            <ac:picMk id="5" creationId="{22BC81E2-34DB-4349-A36E-A78A9A36C7DD}"/>
          </ac:picMkLst>
        </pc:picChg>
      </pc:sldChg>
      <pc:sldChg chg="addSp delSp modSp new mod setBg">
        <pc:chgData name="Reuben Bond" userId="7f300e4aafcfe080" providerId="LiveId" clId="{8F9D4528-4661-4407-B9C9-26114221AA80}" dt="2021-10-05T23:43:39.818" v="10529" actId="20577"/>
        <pc:sldMkLst>
          <pc:docMk/>
          <pc:sldMk cId="3195170410" sldId="369"/>
        </pc:sldMkLst>
        <pc:spChg chg="mod">
          <ac:chgData name="Reuben Bond" userId="7f300e4aafcfe080" providerId="LiveId" clId="{8F9D4528-4661-4407-B9C9-26114221AA80}" dt="2021-10-05T23:43:39.818" v="10529" actId="20577"/>
          <ac:spMkLst>
            <pc:docMk/>
            <pc:sldMk cId="3195170410" sldId="369"/>
            <ac:spMk id="2" creationId="{096212D3-235D-410E-8B27-B3ED971EC12C}"/>
          </ac:spMkLst>
        </pc:spChg>
        <pc:spChg chg="del">
          <ac:chgData name="Reuben Bond" userId="7f300e4aafcfe080" providerId="LiveId" clId="{8F9D4528-4661-4407-B9C9-26114221AA80}" dt="2021-10-05T23:43:01.760" v="10510" actId="22"/>
          <ac:spMkLst>
            <pc:docMk/>
            <pc:sldMk cId="3195170410" sldId="369"/>
            <ac:spMk id="3" creationId="{EA0566BC-4205-48F3-8A08-4E2FCECBDE28}"/>
          </ac:spMkLst>
        </pc:spChg>
        <pc:spChg chg="add del mod">
          <ac:chgData name="Reuben Bond" userId="7f300e4aafcfe080" providerId="LiveId" clId="{8F9D4528-4661-4407-B9C9-26114221AA80}" dt="2021-10-05T23:43:29.425" v="10515" actId="26606"/>
          <ac:spMkLst>
            <pc:docMk/>
            <pc:sldMk cId="3195170410" sldId="369"/>
            <ac:spMk id="9" creationId="{2086C8DA-0FD8-4E59-8273-E8EBDED8B4A1}"/>
          </ac:spMkLst>
        </pc:spChg>
        <pc:spChg chg="add del">
          <ac:chgData name="Reuben Bond" userId="7f300e4aafcfe080" providerId="LiveId" clId="{8F9D4528-4661-4407-B9C9-26114221AA80}" dt="2021-10-05T23:43:29.425" v="10515" actId="26606"/>
          <ac:spMkLst>
            <pc:docMk/>
            <pc:sldMk cId="3195170410" sldId="369"/>
            <ac:spMk id="10" creationId="{D4771268-CB57-404A-9271-370EB28F6090}"/>
          </ac:spMkLst>
        </pc:spChg>
        <pc:spChg chg="add">
          <ac:chgData name="Reuben Bond" userId="7f300e4aafcfe080" providerId="LiveId" clId="{8F9D4528-4661-4407-B9C9-26114221AA80}" dt="2021-10-05T23:43:29.425" v="10515" actId="26606"/>
          <ac:spMkLst>
            <pc:docMk/>
            <pc:sldMk cId="3195170410" sldId="369"/>
            <ac:spMk id="15" creationId="{D4771268-CB57-404A-9271-370EB28F6090}"/>
          </ac:spMkLst>
        </pc:spChg>
        <pc:picChg chg="add del mod ord">
          <ac:chgData name="Reuben Bond" userId="7f300e4aafcfe080" providerId="LiveId" clId="{8F9D4528-4661-4407-B9C9-26114221AA80}" dt="2021-10-05T23:43:27.708" v="10514" actId="478"/>
          <ac:picMkLst>
            <pc:docMk/>
            <pc:sldMk cId="3195170410" sldId="369"/>
            <ac:picMk id="5" creationId="{043C36E8-A341-4280-A03D-ABDCABC87F20}"/>
          </ac:picMkLst>
        </pc:picChg>
        <pc:picChg chg="add mod">
          <ac:chgData name="Reuben Bond" userId="7f300e4aafcfe080" providerId="LiveId" clId="{8F9D4528-4661-4407-B9C9-26114221AA80}" dt="2021-10-05T23:43:34.189" v="10516" actId="27614"/>
          <ac:picMkLst>
            <pc:docMk/>
            <pc:sldMk cId="3195170410" sldId="369"/>
            <ac:picMk id="7" creationId="{BD580171-0DF0-4939-A913-D6A415EF0E1A}"/>
          </ac:picMkLst>
        </pc:picChg>
      </pc:sldChg>
      <pc:sldChg chg="addSp delSp modSp new mod">
        <pc:chgData name="Reuben Bond" userId="7f300e4aafcfe080" providerId="LiveId" clId="{8F9D4528-4661-4407-B9C9-26114221AA80}" dt="2021-10-05T23:52:59.209" v="10535" actId="962"/>
        <pc:sldMkLst>
          <pc:docMk/>
          <pc:sldMk cId="1627740170" sldId="370"/>
        </pc:sldMkLst>
        <pc:spChg chg="del">
          <ac:chgData name="Reuben Bond" userId="7f300e4aafcfe080" providerId="LiveId" clId="{8F9D4528-4661-4407-B9C9-26114221AA80}" dt="2021-10-05T23:44:09.673" v="10532" actId="478"/>
          <ac:spMkLst>
            <pc:docMk/>
            <pc:sldMk cId="1627740170" sldId="370"/>
            <ac:spMk id="2" creationId="{1968DC1B-02F0-43C0-AA76-9C93FF52BA7B}"/>
          </ac:spMkLst>
        </pc:spChg>
        <pc:spChg chg="del">
          <ac:chgData name="Reuben Bond" userId="7f300e4aafcfe080" providerId="LiveId" clId="{8F9D4528-4661-4407-B9C9-26114221AA80}" dt="2021-10-05T23:44:08.449" v="10531" actId="478"/>
          <ac:spMkLst>
            <pc:docMk/>
            <pc:sldMk cId="1627740170" sldId="370"/>
            <ac:spMk id="3" creationId="{DA0D431A-4200-40D2-99EB-FBA031EDB7B9}"/>
          </ac:spMkLst>
        </pc:spChg>
        <pc:picChg chg="add mod">
          <ac:chgData name="Reuben Bond" userId="7f300e4aafcfe080" providerId="LiveId" clId="{8F9D4528-4661-4407-B9C9-26114221AA80}" dt="2021-10-05T23:52:59.209" v="10535" actId="962"/>
          <ac:picMkLst>
            <pc:docMk/>
            <pc:sldMk cId="1627740170" sldId="370"/>
            <ac:picMk id="5" creationId="{47AEB80E-619E-4C78-8B2D-A824477CC1F3}"/>
          </ac:picMkLst>
        </pc:picChg>
      </pc:sldChg>
      <pc:sldChg chg="addSp delSp modSp new mod">
        <pc:chgData name="Reuben Bond" userId="7f300e4aafcfe080" providerId="LiveId" clId="{8F9D4528-4661-4407-B9C9-26114221AA80}" dt="2021-10-06T00:02:49.894" v="10541" actId="962"/>
        <pc:sldMkLst>
          <pc:docMk/>
          <pc:sldMk cId="1577356406" sldId="371"/>
        </pc:sldMkLst>
        <pc:spChg chg="del">
          <ac:chgData name="Reuben Bond" userId="7f300e4aafcfe080" providerId="LiveId" clId="{8F9D4528-4661-4407-B9C9-26114221AA80}" dt="2021-10-05T23:53:07.173" v="10538" actId="478"/>
          <ac:spMkLst>
            <pc:docMk/>
            <pc:sldMk cId="1577356406" sldId="371"/>
            <ac:spMk id="2" creationId="{043EDF37-B890-407F-A651-7D0BC3048A1E}"/>
          </ac:spMkLst>
        </pc:spChg>
        <pc:spChg chg="del">
          <ac:chgData name="Reuben Bond" userId="7f300e4aafcfe080" providerId="LiveId" clId="{8F9D4528-4661-4407-B9C9-26114221AA80}" dt="2021-10-05T23:53:06.118" v="10537" actId="478"/>
          <ac:spMkLst>
            <pc:docMk/>
            <pc:sldMk cId="1577356406" sldId="371"/>
            <ac:spMk id="3" creationId="{806D889B-4948-46DF-BEEF-2219C9C2079C}"/>
          </ac:spMkLst>
        </pc:spChg>
        <pc:picChg chg="add mod">
          <ac:chgData name="Reuben Bond" userId="7f300e4aafcfe080" providerId="LiveId" clId="{8F9D4528-4661-4407-B9C9-26114221AA80}" dt="2021-10-06T00:02:49.894" v="10541" actId="962"/>
          <ac:picMkLst>
            <pc:docMk/>
            <pc:sldMk cId="1577356406" sldId="371"/>
            <ac:picMk id="5" creationId="{97A147A5-50BA-4EF6-8A53-1F48A28A67F8}"/>
          </ac:picMkLst>
        </pc:picChg>
      </pc:sldChg>
      <pc:sldChg chg="modSp new del mod ord">
        <pc:chgData name="Reuben Bond" userId="7f300e4aafcfe080" providerId="LiveId" clId="{8F9D4528-4661-4407-B9C9-26114221AA80}" dt="2021-10-06T12:47:12.798" v="15641" actId="47"/>
        <pc:sldMkLst>
          <pc:docMk/>
          <pc:sldMk cId="3851096760" sldId="372"/>
        </pc:sldMkLst>
        <pc:spChg chg="mod">
          <ac:chgData name="Reuben Bond" userId="7f300e4aafcfe080" providerId="LiveId" clId="{8F9D4528-4661-4407-B9C9-26114221AA80}" dt="2021-10-06T00:27:41.793" v="11263" actId="20577"/>
          <ac:spMkLst>
            <pc:docMk/>
            <pc:sldMk cId="3851096760" sldId="372"/>
            <ac:spMk id="2" creationId="{A4ECCE33-195F-43B9-B044-39E080126FFD}"/>
          </ac:spMkLst>
        </pc:spChg>
        <pc:spChg chg="mod">
          <ac:chgData name="Reuben Bond" userId="7f300e4aafcfe080" providerId="LiveId" clId="{8F9D4528-4661-4407-B9C9-26114221AA80}" dt="2021-10-06T12:44:15.826" v="15612" actId="20577"/>
          <ac:spMkLst>
            <pc:docMk/>
            <pc:sldMk cId="3851096760" sldId="372"/>
            <ac:spMk id="3" creationId="{D87FC715-22F8-4D6B-9F4A-8934D03355DD}"/>
          </ac:spMkLst>
        </pc:spChg>
      </pc:sldChg>
      <pc:sldChg chg="addSp delSp modSp new mod setBg modNotesTx">
        <pc:chgData name="Reuben Bond" userId="7f300e4aafcfe080" providerId="LiveId" clId="{8F9D4528-4661-4407-B9C9-26114221AA80}" dt="2021-10-06T03:55:58.751" v="14595" actId="20577"/>
        <pc:sldMkLst>
          <pc:docMk/>
          <pc:sldMk cId="2512030734" sldId="373"/>
        </pc:sldMkLst>
        <pc:spChg chg="del">
          <ac:chgData name="Reuben Bond" userId="7f300e4aafcfe080" providerId="LiveId" clId="{8F9D4528-4661-4407-B9C9-26114221AA80}" dt="2021-10-06T02:37:20.408" v="11662" actId="478"/>
          <ac:spMkLst>
            <pc:docMk/>
            <pc:sldMk cId="2512030734" sldId="373"/>
            <ac:spMk id="2" creationId="{53DD719F-E3BE-460E-BD71-07B232AF70FF}"/>
          </ac:spMkLst>
        </pc:spChg>
        <pc:spChg chg="del">
          <ac:chgData name="Reuben Bond" userId="7f300e4aafcfe080" providerId="LiveId" clId="{8F9D4528-4661-4407-B9C9-26114221AA80}" dt="2021-10-06T02:37:19.969" v="11661" actId="478"/>
          <ac:spMkLst>
            <pc:docMk/>
            <pc:sldMk cId="2512030734" sldId="373"/>
            <ac:spMk id="3" creationId="{588962EF-A4B2-45CF-AE26-9F4CB85941D3}"/>
          </ac:spMkLst>
        </pc:spChg>
        <pc:spChg chg="add mod">
          <ac:chgData name="Reuben Bond" userId="7f300e4aafcfe080" providerId="LiveId" clId="{8F9D4528-4661-4407-B9C9-26114221AA80}" dt="2021-10-06T02:42:21.293" v="11822" actId="1076"/>
          <ac:spMkLst>
            <pc:docMk/>
            <pc:sldMk cId="2512030734" sldId="373"/>
            <ac:spMk id="5" creationId="{7ED4E47F-A918-460E-84F1-D801BA7A5805}"/>
          </ac:spMkLst>
        </pc:spChg>
        <pc:spChg chg="add mod">
          <ac:chgData name="Reuben Bond" userId="7f300e4aafcfe080" providerId="LiveId" clId="{8F9D4528-4661-4407-B9C9-26114221AA80}" dt="2021-10-06T02:42:24.890" v="11823" actId="1076"/>
          <ac:spMkLst>
            <pc:docMk/>
            <pc:sldMk cId="2512030734" sldId="373"/>
            <ac:spMk id="6" creationId="{FFAFF384-C5B8-4D20-AAAB-43132BDC6F97}"/>
          </ac:spMkLst>
        </pc:spChg>
        <pc:spChg chg="add mod">
          <ac:chgData name="Reuben Bond" userId="7f300e4aafcfe080" providerId="LiveId" clId="{8F9D4528-4661-4407-B9C9-26114221AA80}" dt="2021-10-06T02:42:00.606" v="11797" actId="1076"/>
          <ac:spMkLst>
            <pc:docMk/>
            <pc:sldMk cId="2512030734" sldId="373"/>
            <ac:spMk id="7" creationId="{AED9681F-C0B6-403E-9FF7-02BEB0A798AC}"/>
          </ac:spMkLst>
        </pc:spChg>
        <pc:spChg chg="add mod">
          <ac:chgData name="Reuben Bond" userId="7f300e4aafcfe080" providerId="LiveId" clId="{8F9D4528-4661-4407-B9C9-26114221AA80}" dt="2021-10-06T02:42:16.256" v="11819" actId="1076"/>
          <ac:spMkLst>
            <pc:docMk/>
            <pc:sldMk cId="2512030734" sldId="373"/>
            <ac:spMk id="10" creationId="{BDDC2EB7-BF7E-46DD-8A7A-6C93036882D7}"/>
          </ac:spMkLst>
        </pc:spChg>
        <pc:spChg chg="add del mod">
          <ac:chgData name="Reuben Bond" userId="7f300e4aafcfe080" providerId="LiveId" clId="{8F9D4528-4661-4407-B9C9-26114221AA80}" dt="2021-10-06T02:42:47.809" v="11858" actId="478"/>
          <ac:spMkLst>
            <pc:docMk/>
            <pc:sldMk cId="2512030734" sldId="373"/>
            <ac:spMk id="11" creationId="{367B42BF-E8CD-495A-902F-0919A86A8C8E}"/>
          </ac:spMkLst>
        </pc:spChg>
        <pc:picChg chg="add mod ord">
          <ac:chgData name="Reuben Bond" userId="7f300e4aafcfe080" providerId="LiveId" clId="{8F9D4528-4661-4407-B9C9-26114221AA80}" dt="2021-10-06T02:42:34.772" v="11828" actId="1076"/>
          <ac:picMkLst>
            <pc:docMk/>
            <pc:sldMk cId="2512030734" sldId="373"/>
            <ac:picMk id="8" creationId="{78338AAD-A19E-44F0-BAF8-B469BC59DCE8}"/>
          </ac:picMkLst>
        </pc:picChg>
        <pc:picChg chg="add del mod">
          <ac:chgData name="Reuben Bond" userId="7f300e4aafcfe080" providerId="LiveId" clId="{8F9D4528-4661-4407-B9C9-26114221AA80}" dt="2021-10-06T02:41:34.212" v="11786" actId="478"/>
          <ac:picMkLst>
            <pc:docMk/>
            <pc:sldMk cId="2512030734" sldId="373"/>
            <ac:picMk id="2050" creationId="{2A34E2F7-5920-4103-A289-BD7463BE6A37}"/>
          </ac:picMkLst>
        </pc:picChg>
      </pc:sldChg>
      <pc:sldChg chg="new del">
        <pc:chgData name="Reuben Bond" userId="7f300e4aafcfe080" providerId="LiveId" clId="{8F9D4528-4661-4407-B9C9-26114221AA80}" dt="2021-10-06T03:07:41.623" v="12703" actId="47"/>
        <pc:sldMkLst>
          <pc:docMk/>
          <pc:sldMk cId="566604635" sldId="374"/>
        </pc:sldMkLst>
      </pc:sldChg>
      <pc:sldChg chg="addSp delSp modSp new mod ord setBg modNotesTx">
        <pc:chgData name="Reuben Bond" userId="7f300e4aafcfe080" providerId="LiveId" clId="{8F9D4528-4661-4407-B9C9-26114221AA80}" dt="2021-10-06T03:16:53.896" v="13745" actId="20577"/>
        <pc:sldMkLst>
          <pc:docMk/>
          <pc:sldMk cId="4256855714" sldId="374"/>
        </pc:sldMkLst>
        <pc:spChg chg="del mod">
          <ac:chgData name="Reuben Bond" userId="7f300e4aafcfe080" providerId="LiveId" clId="{8F9D4528-4661-4407-B9C9-26114221AA80}" dt="2021-10-06T03:10:24.621" v="12805" actId="21"/>
          <ac:spMkLst>
            <pc:docMk/>
            <pc:sldMk cId="4256855714" sldId="374"/>
            <ac:spMk id="2" creationId="{71EA1FC2-4A6D-437A-BFB4-F3A3BC31A677}"/>
          </ac:spMkLst>
        </pc:spChg>
        <pc:spChg chg="del">
          <ac:chgData name="Reuben Bond" userId="7f300e4aafcfe080" providerId="LiveId" clId="{8F9D4528-4661-4407-B9C9-26114221AA80}" dt="2021-10-06T03:09:21.449" v="12797" actId="478"/>
          <ac:spMkLst>
            <pc:docMk/>
            <pc:sldMk cId="4256855714" sldId="374"/>
            <ac:spMk id="3" creationId="{3826FDAE-BBDF-4972-BB7D-81AC628B43B3}"/>
          </ac:spMkLst>
        </pc:spChg>
        <pc:spChg chg="add del mod">
          <ac:chgData name="Reuben Bond" userId="7f300e4aafcfe080" providerId="LiveId" clId="{8F9D4528-4661-4407-B9C9-26114221AA80}" dt="2021-10-06T03:10:29.559" v="12807" actId="478"/>
          <ac:spMkLst>
            <pc:docMk/>
            <pc:sldMk cId="4256855714" sldId="374"/>
            <ac:spMk id="10" creationId="{88C76306-7D30-4C4E-9DD0-9F95C1350261}"/>
          </ac:spMkLst>
        </pc:spChg>
        <pc:spChg chg="add del mod ord">
          <ac:chgData name="Reuben Bond" userId="7f300e4aafcfe080" providerId="LiveId" clId="{8F9D4528-4661-4407-B9C9-26114221AA80}" dt="2021-10-06T03:11:54.222" v="12837" actId="1076"/>
          <ac:spMkLst>
            <pc:docMk/>
            <pc:sldMk cId="4256855714" sldId="374"/>
            <ac:spMk id="11" creationId="{AD0466DB-8923-4FB2-9D70-183B6B5A6A73}"/>
          </ac:spMkLst>
        </pc:spChg>
        <pc:spChg chg="add mod">
          <ac:chgData name="Reuben Bond" userId="7f300e4aafcfe080" providerId="LiveId" clId="{8F9D4528-4661-4407-B9C9-26114221AA80}" dt="2021-10-06T03:16:35.562" v="13739" actId="113"/>
          <ac:spMkLst>
            <pc:docMk/>
            <pc:sldMk cId="4256855714" sldId="374"/>
            <ac:spMk id="12" creationId="{1EDF7C7A-3238-4121-8948-9C93A3F902C8}"/>
          </ac:spMkLst>
        </pc:spChg>
        <pc:grpChg chg="add mod">
          <ac:chgData name="Reuben Bond" userId="7f300e4aafcfe080" providerId="LiveId" clId="{8F9D4528-4661-4407-B9C9-26114221AA80}" dt="2021-10-06T03:15:33.649" v="13706" actId="1076"/>
          <ac:grpSpMkLst>
            <pc:docMk/>
            <pc:sldMk cId="4256855714" sldId="374"/>
            <ac:grpSpMk id="8" creationId="{B8AD4322-A424-4062-AB63-96FC68F534E1}"/>
          </ac:grpSpMkLst>
        </pc:grpChg>
        <pc:picChg chg="add mod">
          <ac:chgData name="Reuben Bond" userId="7f300e4aafcfe080" providerId="LiveId" clId="{8F9D4528-4661-4407-B9C9-26114221AA80}" dt="2021-10-06T03:10:17.050" v="12802" actId="164"/>
          <ac:picMkLst>
            <pc:docMk/>
            <pc:sldMk cId="4256855714" sldId="374"/>
            <ac:picMk id="5" creationId="{54D7A2F0-2A26-4D20-8D9F-4CFBB245F172}"/>
          </ac:picMkLst>
        </pc:picChg>
        <pc:picChg chg="add mod">
          <ac:chgData name="Reuben Bond" userId="7f300e4aafcfe080" providerId="LiveId" clId="{8F9D4528-4661-4407-B9C9-26114221AA80}" dt="2021-10-06T03:10:17.050" v="12802" actId="164"/>
          <ac:picMkLst>
            <pc:docMk/>
            <pc:sldMk cId="4256855714" sldId="374"/>
            <ac:picMk id="7" creationId="{68AB9535-26F7-43EA-874D-F174ED362B84}"/>
          </ac:picMkLst>
        </pc:picChg>
      </pc:sldChg>
      <pc:sldChg chg="addSp modSp new mod">
        <pc:chgData name="Reuben Bond" userId="7f300e4aafcfe080" providerId="LiveId" clId="{8F9D4528-4661-4407-B9C9-26114221AA80}" dt="2021-10-06T04:08:18.328" v="15087" actId="1076"/>
        <pc:sldMkLst>
          <pc:docMk/>
          <pc:sldMk cId="2092232212" sldId="375"/>
        </pc:sldMkLst>
        <pc:spChg chg="add mod">
          <ac:chgData name="Reuben Bond" userId="7f300e4aafcfe080" providerId="LiveId" clId="{8F9D4528-4661-4407-B9C9-26114221AA80}" dt="2021-10-06T04:08:18.328" v="15087" actId="1076"/>
          <ac:spMkLst>
            <pc:docMk/>
            <pc:sldMk cId="2092232212" sldId="375"/>
            <ac:spMk id="8" creationId="{4644666B-1BBE-466E-9742-69ED74591792}"/>
          </ac:spMkLst>
        </pc:spChg>
        <pc:picChg chg="add mod">
          <ac:chgData name="Reuben Bond" userId="7f300e4aafcfe080" providerId="LiveId" clId="{8F9D4528-4661-4407-B9C9-26114221AA80}" dt="2021-10-06T04:04:39.618" v="15024" actId="14861"/>
          <ac:picMkLst>
            <pc:docMk/>
            <pc:sldMk cId="2092232212" sldId="375"/>
            <ac:picMk id="4" creationId="{FC1CAC99-ACD3-4704-BFD8-1E9EACE192C1}"/>
          </ac:picMkLst>
        </pc:picChg>
        <pc:picChg chg="add mod">
          <ac:chgData name="Reuben Bond" userId="7f300e4aafcfe080" providerId="LiveId" clId="{8F9D4528-4661-4407-B9C9-26114221AA80}" dt="2021-10-06T04:04:33.341" v="15022" actId="14861"/>
          <ac:picMkLst>
            <pc:docMk/>
            <pc:sldMk cId="2092232212" sldId="375"/>
            <ac:picMk id="5" creationId="{5A857DFE-1532-40C4-B456-8AAE05831613}"/>
          </ac:picMkLst>
        </pc:picChg>
        <pc:picChg chg="add mod">
          <ac:chgData name="Reuben Bond" userId="7f300e4aafcfe080" providerId="LiveId" clId="{8F9D4528-4661-4407-B9C9-26114221AA80}" dt="2021-10-06T04:04:37.084" v="15023" actId="14861"/>
          <ac:picMkLst>
            <pc:docMk/>
            <pc:sldMk cId="2092232212" sldId="375"/>
            <ac:picMk id="6" creationId="{8FAC32BF-3D69-4431-8BC7-A3EE1B56221B}"/>
          </ac:picMkLst>
        </pc:picChg>
        <pc:picChg chg="add mod">
          <ac:chgData name="Reuben Bond" userId="7f300e4aafcfe080" providerId="LiveId" clId="{8F9D4528-4661-4407-B9C9-26114221AA80}" dt="2021-10-06T04:04:41.750" v="15025" actId="14861"/>
          <ac:picMkLst>
            <pc:docMk/>
            <pc:sldMk cId="2092232212" sldId="375"/>
            <ac:picMk id="7" creationId="{962CB938-5163-4CA5-93B3-DAFD06592BD2}"/>
          </ac:picMkLst>
        </pc:picChg>
        <pc:picChg chg="add mod">
          <ac:chgData name="Reuben Bond" userId="7f300e4aafcfe080" providerId="LiveId" clId="{8F9D4528-4661-4407-B9C9-26114221AA80}" dt="2021-10-06T04:04:51.806" v="15029" actId="14861"/>
          <ac:picMkLst>
            <pc:docMk/>
            <pc:sldMk cId="2092232212" sldId="375"/>
            <ac:picMk id="5122" creationId="{0FB6B45D-2860-49C0-B94B-6C0FABDDDD2E}"/>
          </ac:picMkLst>
        </pc:picChg>
        <pc:picChg chg="add mod">
          <ac:chgData name="Reuben Bond" userId="7f300e4aafcfe080" providerId="LiveId" clId="{8F9D4528-4661-4407-B9C9-26114221AA80}" dt="2021-10-06T04:04:49.429" v="15028" actId="14861"/>
          <ac:picMkLst>
            <pc:docMk/>
            <pc:sldMk cId="2092232212" sldId="375"/>
            <ac:picMk id="5124" creationId="{EE252B98-9D7A-4E17-B809-5996B5EAEEB7}"/>
          </ac:picMkLst>
        </pc:picChg>
        <pc:picChg chg="add mod">
          <ac:chgData name="Reuben Bond" userId="7f300e4aafcfe080" providerId="LiveId" clId="{8F9D4528-4661-4407-B9C9-26114221AA80}" dt="2021-10-06T04:04:46.373" v="15027" actId="14861"/>
          <ac:picMkLst>
            <pc:docMk/>
            <pc:sldMk cId="2092232212" sldId="375"/>
            <ac:picMk id="5126" creationId="{D4D80EAE-B0F5-4ABE-B73F-F5CA1C30D7F6}"/>
          </ac:picMkLst>
        </pc:picChg>
        <pc:picChg chg="add mod">
          <ac:chgData name="Reuben Bond" userId="7f300e4aafcfe080" providerId="LiveId" clId="{8F9D4528-4661-4407-B9C9-26114221AA80}" dt="2021-10-06T04:04:43.869" v="15026" actId="14861"/>
          <ac:picMkLst>
            <pc:docMk/>
            <pc:sldMk cId="2092232212" sldId="375"/>
            <ac:picMk id="5128" creationId="{4A752957-6672-4B30-A26C-0DBC66328E0D}"/>
          </ac:picMkLst>
        </pc:picChg>
        <pc:picChg chg="add mod">
          <ac:chgData name="Reuben Bond" userId="7f300e4aafcfe080" providerId="LiveId" clId="{8F9D4528-4661-4407-B9C9-26114221AA80}" dt="2021-10-06T04:04:10.848" v="15015" actId="167"/>
          <ac:picMkLst>
            <pc:docMk/>
            <pc:sldMk cId="2092232212" sldId="375"/>
            <ac:picMk id="5130" creationId="{F86509D8-BB64-418E-A20A-56E695CA1E5E}"/>
          </ac:picMkLst>
        </pc:picChg>
      </pc:sldChg>
      <pc:sldChg chg="addSp delSp modSp new mod ord">
        <pc:chgData name="Reuben Bond" userId="7f300e4aafcfe080" providerId="LiveId" clId="{8F9D4528-4661-4407-B9C9-26114221AA80}" dt="2021-10-06T13:01:29.886" v="15825" actId="962"/>
        <pc:sldMkLst>
          <pc:docMk/>
          <pc:sldMk cId="1717644937" sldId="376"/>
        </pc:sldMkLst>
        <pc:spChg chg="del mod">
          <ac:chgData name="Reuben Bond" userId="7f300e4aafcfe080" providerId="LiveId" clId="{8F9D4528-4661-4407-B9C9-26114221AA80}" dt="2021-10-06T12:59:24.432" v="15818" actId="478"/>
          <ac:spMkLst>
            <pc:docMk/>
            <pc:sldMk cId="1717644937" sldId="376"/>
            <ac:spMk id="2" creationId="{1F4D1045-E36E-42B3-88A4-25BFF7572E01}"/>
          </ac:spMkLst>
        </pc:spChg>
        <pc:spChg chg="del">
          <ac:chgData name="Reuben Bond" userId="7f300e4aafcfe080" providerId="LiveId" clId="{8F9D4528-4661-4407-B9C9-26114221AA80}" dt="2021-10-06T12:31:42.402" v="15515" actId="478"/>
          <ac:spMkLst>
            <pc:docMk/>
            <pc:sldMk cId="1717644937" sldId="376"/>
            <ac:spMk id="3" creationId="{A043C448-1C4B-4C22-8C51-A1E77A20E9AA}"/>
          </ac:spMkLst>
        </pc:spChg>
        <pc:spChg chg="add del mod">
          <ac:chgData name="Reuben Bond" userId="7f300e4aafcfe080" providerId="LiveId" clId="{8F9D4528-4661-4407-B9C9-26114221AA80}" dt="2021-10-06T12:59:25.693" v="15819" actId="478"/>
          <ac:spMkLst>
            <pc:docMk/>
            <pc:sldMk cId="1717644937" sldId="376"/>
            <ac:spMk id="5" creationId="{D5C96033-44AC-413A-84FB-4018EF11F742}"/>
          </ac:spMkLst>
        </pc:spChg>
        <pc:picChg chg="add del mod">
          <ac:chgData name="Reuben Bond" userId="7f300e4aafcfe080" providerId="LiveId" clId="{8F9D4528-4661-4407-B9C9-26114221AA80}" dt="2021-10-06T13:01:25.923" v="15822" actId="478"/>
          <ac:picMkLst>
            <pc:docMk/>
            <pc:sldMk cId="1717644937" sldId="376"/>
            <ac:picMk id="7" creationId="{4791E396-9A13-4519-9AB2-21F5CC916A4C}"/>
          </ac:picMkLst>
        </pc:picChg>
        <pc:picChg chg="add mod">
          <ac:chgData name="Reuben Bond" userId="7f300e4aafcfe080" providerId="LiveId" clId="{8F9D4528-4661-4407-B9C9-26114221AA80}" dt="2021-10-06T13:01:29.886" v="15825" actId="962"/>
          <ac:picMkLst>
            <pc:docMk/>
            <pc:sldMk cId="1717644937" sldId="376"/>
            <ac:picMk id="9" creationId="{FAD1A0C5-C4F5-49DA-8A8B-CA2DC5AF31F3}"/>
          </ac:picMkLst>
        </pc:picChg>
      </pc:sldChg>
      <pc:sldChg chg="modSp add mod ord">
        <pc:chgData name="Reuben Bond" userId="7f300e4aafcfe080" providerId="LiveId" clId="{8F9D4528-4661-4407-B9C9-26114221AA80}" dt="2021-10-06T12:51:52.176" v="15817" actId="20577"/>
        <pc:sldMkLst>
          <pc:docMk/>
          <pc:sldMk cId="3173851052" sldId="377"/>
        </pc:sldMkLst>
        <pc:spChg chg="mod">
          <ac:chgData name="Reuben Bond" userId="7f300e4aafcfe080" providerId="LiveId" clId="{8F9D4528-4661-4407-B9C9-26114221AA80}" dt="2021-10-06T12:51:13.520" v="15747" actId="20577"/>
          <ac:spMkLst>
            <pc:docMk/>
            <pc:sldMk cId="3173851052" sldId="377"/>
            <ac:spMk id="2" creationId="{659E7677-6C6F-4177-805B-44CC0015707D}"/>
          </ac:spMkLst>
        </pc:spChg>
        <pc:spChg chg="mod">
          <ac:chgData name="Reuben Bond" userId="7f300e4aafcfe080" providerId="LiveId" clId="{8F9D4528-4661-4407-B9C9-26114221AA80}" dt="2021-10-06T12:51:52.176" v="15817" actId="20577"/>
          <ac:spMkLst>
            <pc:docMk/>
            <pc:sldMk cId="3173851052" sldId="377"/>
            <ac:spMk id="3" creationId="{C3B60270-AA8C-4666-9BAB-DBAEA32D5C7F}"/>
          </ac:spMkLst>
        </pc:spChg>
      </pc:sldChg>
      <pc:sldChg chg="addSp delSp modSp new mod">
        <pc:chgData name="Reuben Bond" userId="7f300e4aafcfe080" providerId="LiveId" clId="{8F9D4528-4661-4407-B9C9-26114221AA80}" dt="2021-10-06T13:02:37.895" v="15831" actId="962"/>
        <pc:sldMkLst>
          <pc:docMk/>
          <pc:sldMk cId="2665410403" sldId="378"/>
        </pc:sldMkLst>
        <pc:spChg chg="del">
          <ac:chgData name="Reuben Bond" userId="7f300e4aafcfe080" providerId="LiveId" clId="{8F9D4528-4661-4407-B9C9-26114221AA80}" dt="2021-10-06T13:02:32.665" v="15828" actId="478"/>
          <ac:spMkLst>
            <pc:docMk/>
            <pc:sldMk cId="2665410403" sldId="378"/>
            <ac:spMk id="2" creationId="{F480CF0E-6A52-4545-9DEA-B7A66E8566C6}"/>
          </ac:spMkLst>
        </pc:spChg>
        <pc:spChg chg="del">
          <ac:chgData name="Reuben Bond" userId="7f300e4aafcfe080" providerId="LiveId" clId="{8F9D4528-4661-4407-B9C9-26114221AA80}" dt="2021-10-06T13:02:31.338" v="15827" actId="478"/>
          <ac:spMkLst>
            <pc:docMk/>
            <pc:sldMk cId="2665410403" sldId="378"/>
            <ac:spMk id="3" creationId="{9C059144-1716-4D65-99BF-6C1ADC0FC132}"/>
          </ac:spMkLst>
        </pc:spChg>
        <pc:picChg chg="add mod">
          <ac:chgData name="Reuben Bond" userId="7f300e4aafcfe080" providerId="LiveId" clId="{8F9D4528-4661-4407-B9C9-26114221AA80}" dt="2021-10-06T13:02:37.895" v="15831" actId="962"/>
          <ac:picMkLst>
            <pc:docMk/>
            <pc:sldMk cId="2665410403" sldId="378"/>
            <ac:picMk id="5" creationId="{A6CF1EFB-C4C7-4954-A445-CC3C8ABBA3AF}"/>
          </ac:picMkLst>
        </pc:picChg>
      </pc:sldChg>
      <pc:sldChg chg="new del">
        <pc:chgData name="Reuben Bond" userId="7f300e4aafcfe080" providerId="LiveId" clId="{8F9D4528-4661-4407-B9C9-26114221AA80}" dt="2021-10-06T12:47:20.569" v="15643" actId="47"/>
        <pc:sldMkLst>
          <pc:docMk/>
          <pc:sldMk cId="2683486979" sldId="378"/>
        </pc:sldMkLst>
      </pc:sldChg>
      <pc:sldChg chg="addSp delSp modSp new mod">
        <pc:chgData name="Reuben Bond" userId="7f300e4aafcfe080" providerId="LiveId" clId="{8F9D4528-4661-4407-B9C9-26114221AA80}" dt="2021-10-06T13:16:08.400" v="15932" actId="962"/>
        <pc:sldMkLst>
          <pc:docMk/>
          <pc:sldMk cId="675919945" sldId="379"/>
        </pc:sldMkLst>
        <pc:spChg chg="del mod">
          <ac:chgData name="Reuben Bond" userId="7f300e4aafcfe080" providerId="LiveId" clId="{8F9D4528-4661-4407-B9C9-26114221AA80}" dt="2021-10-06T13:16:03.497" v="15927" actId="478"/>
          <ac:spMkLst>
            <pc:docMk/>
            <pc:sldMk cId="675919945" sldId="379"/>
            <ac:spMk id="2" creationId="{807169A6-D326-497F-8F5C-01D0673DD15B}"/>
          </ac:spMkLst>
        </pc:spChg>
        <pc:spChg chg="del">
          <ac:chgData name="Reuben Bond" userId="7f300e4aafcfe080" providerId="LiveId" clId="{8F9D4528-4661-4407-B9C9-26114221AA80}" dt="2021-10-06T13:16:00.832" v="15924"/>
          <ac:spMkLst>
            <pc:docMk/>
            <pc:sldMk cId="675919945" sldId="379"/>
            <ac:spMk id="3" creationId="{EC21D2CD-0479-43CD-9FE5-621935315DDF}"/>
          </ac:spMkLst>
        </pc:spChg>
        <pc:spChg chg="add del mod">
          <ac:chgData name="Reuben Bond" userId="7f300e4aafcfe080" providerId="LiveId" clId="{8F9D4528-4661-4407-B9C9-26114221AA80}" dt="2021-10-06T13:16:05.293" v="15929" actId="478"/>
          <ac:spMkLst>
            <pc:docMk/>
            <pc:sldMk cId="675919945" sldId="379"/>
            <ac:spMk id="7" creationId="{7EB81D8E-A4EF-4283-8AF9-E2BB9C68DA19}"/>
          </ac:spMkLst>
        </pc:spChg>
        <pc:picChg chg="add del mod">
          <ac:chgData name="Reuben Bond" userId="7f300e4aafcfe080" providerId="LiveId" clId="{8F9D4528-4661-4407-B9C9-26114221AA80}" dt="2021-10-06T13:16:03.929" v="15928" actId="478"/>
          <ac:picMkLst>
            <pc:docMk/>
            <pc:sldMk cId="675919945" sldId="379"/>
            <ac:picMk id="5" creationId="{449E8C05-645F-4687-B5BC-3F5FEF440A25}"/>
          </ac:picMkLst>
        </pc:picChg>
        <pc:picChg chg="add mod">
          <ac:chgData name="Reuben Bond" userId="7f300e4aafcfe080" providerId="LiveId" clId="{8F9D4528-4661-4407-B9C9-26114221AA80}" dt="2021-10-06T13:16:08.400" v="15932" actId="962"/>
          <ac:picMkLst>
            <pc:docMk/>
            <pc:sldMk cId="675919945" sldId="379"/>
            <ac:picMk id="9" creationId="{0183F34B-2001-4D4D-B937-253994FDA2E3}"/>
          </ac:picMkLst>
        </pc:picChg>
      </pc:sldChg>
      <pc:sldChg chg="addSp delSp modSp new mod modNotesTx">
        <pc:chgData name="Reuben Bond" userId="7f300e4aafcfe080" providerId="LiveId" clId="{8F9D4528-4661-4407-B9C9-26114221AA80}" dt="2021-10-06T13:49:45.852" v="17951" actId="5793"/>
        <pc:sldMkLst>
          <pc:docMk/>
          <pc:sldMk cId="551969989" sldId="380"/>
        </pc:sldMkLst>
        <pc:spChg chg="del">
          <ac:chgData name="Reuben Bond" userId="7f300e4aafcfe080" providerId="LiveId" clId="{8F9D4528-4661-4407-B9C9-26114221AA80}" dt="2021-10-06T13:34:16.041" v="15941" actId="478"/>
          <ac:spMkLst>
            <pc:docMk/>
            <pc:sldMk cId="551969989" sldId="380"/>
            <ac:spMk id="2" creationId="{F4B5AEDB-92B0-49F4-B904-D35C3FA39268}"/>
          </ac:spMkLst>
        </pc:spChg>
        <pc:spChg chg="del">
          <ac:chgData name="Reuben Bond" userId="7f300e4aafcfe080" providerId="LiveId" clId="{8F9D4528-4661-4407-B9C9-26114221AA80}" dt="2021-10-06T13:34:15.041" v="15940" actId="478"/>
          <ac:spMkLst>
            <pc:docMk/>
            <pc:sldMk cId="551969989" sldId="380"/>
            <ac:spMk id="3" creationId="{329EF3B8-EA26-4FD8-8980-9B4E15B2B1FC}"/>
          </ac:spMkLst>
        </pc:spChg>
        <pc:picChg chg="add mod">
          <ac:chgData name="Reuben Bond" userId="7f300e4aafcfe080" providerId="LiveId" clId="{8F9D4528-4661-4407-B9C9-26114221AA80}" dt="2021-10-06T13:34:30.190" v="15943" actId="27614"/>
          <ac:picMkLst>
            <pc:docMk/>
            <pc:sldMk cId="551969989" sldId="380"/>
            <ac:picMk id="5" creationId="{F3135D2A-51AD-46F6-BB1E-337ECD83101D}"/>
          </ac:picMkLst>
        </pc:picChg>
      </pc:sldChg>
      <pc:sldChg chg="addSp delSp new mod modNotesTx">
        <pc:chgData name="Reuben Bond" userId="7f300e4aafcfe080" providerId="LiveId" clId="{8F9D4528-4661-4407-B9C9-26114221AA80}" dt="2021-10-06T14:34:56.141" v="19054" actId="20577"/>
        <pc:sldMkLst>
          <pc:docMk/>
          <pc:sldMk cId="1053936821" sldId="381"/>
        </pc:sldMkLst>
        <pc:spChg chg="del">
          <ac:chgData name="Reuben Bond" userId="7f300e4aafcfe080" providerId="LiveId" clId="{8F9D4528-4661-4407-B9C9-26114221AA80}" dt="2021-10-06T14:32:08.895" v="18552" actId="478"/>
          <ac:spMkLst>
            <pc:docMk/>
            <pc:sldMk cId="1053936821" sldId="381"/>
            <ac:spMk id="2" creationId="{F724B7DA-300F-483C-8876-1C13CFE10969}"/>
          </ac:spMkLst>
        </pc:spChg>
        <pc:spChg chg="del">
          <ac:chgData name="Reuben Bond" userId="7f300e4aafcfe080" providerId="LiveId" clId="{8F9D4528-4661-4407-B9C9-26114221AA80}" dt="2021-10-06T14:32:07.711" v="18551" actId="478"/>
          <ac:spMkLst>
            <pc:docMk/>
            <pc:sldMk cId="1053936821" sldId="381"/>
            <ac:spMk id="3" creationId="{CAEA23BE-B464-4B4B-BE08-54B853245BF1}"/>
          </ac:spMkLst>
        </pc:spChg>
        <pc:picChg chg="add">
          <ac:chgData name="Reuben Bond" userId="7f300e4aafcfe080" providerId="LiveId" clId="{8F9D4528-4661-4407-B9C9-26114221AA80}" dt="2021-10-06T14:32:09.549" v="18553" actId="22"/>
          <ac:picMkLst>
            <pc:docMk/>
            <pc:sldMk cId="1053936821" sldId="381"/>
            <ac:picMk id="5" creationId="{179594F9-B653-4FB3-B120-6906C672D57F}"/>
          </ac:picMkLst>
        </pc:picChg>
      </pc:sldChg>
      <pc:sldChg chg="modSp new del mod">
        <pc:chgData name="Reuben Bond" userId="7f300e4aafcfe080" providerId="LiveId" clId="{8F9D4528-4661-4407-B9C9-26114221AA80}" dt="2021-10-06T13:42:33.765" v="16395" actId="47"/>
        <pc:sldMkLst>
          <pc:docMk/>
          <pc:sldMk cId="3328078868" sldId="381"/>
        </pc:sldMkLst>
        <pc:spChg chg="mod">
          <ac:chgData name="Reuben Bond" userId="7f300e4aafcfe080" providerId="LiveId" clId="{8F9D4528-4661-4407-B9C9-26114221AA80}" dt="2021-10-06T13:37:48.452" v="15976" actId="20577"/>
          <ac:spMkLst>
            <pc:docMk/>
            <pc:sldMk cId="3328078868" sldId="381"/>
            <ac:spMk id="2" creationId="{4047B333-E407-4289-ACAB-A6DEE2F438FB}"/>
          </ac:spMkLst>
        </pc:spChg>
        <pc:spChg chg="mod">
          <ac:chgData name="Reuben Bond" userId="7f300e4aafcfe080" providerId="LiveId" clId="{8F9D4528-4661-4407-B9C9-26114221AA80}" dt="2021-10-06T13:39:55.202" v="16394" actId="20577"/>
          <ac:spMkLst>
            <pc:docMk/>
            <pc:sldMk cId="3328078868" sldId="381"/>
            <ac:spMk id="3" creationId="{FEBD2679-112C-4908-B8D0-D13CC127317C}"/>
          </ac:spMkLst>
        </pc:spChg>
      </pc:sldChg>
    </pc:docChg>
  </pc:docChgLst>
  <pc:docChgLst>
    <pc:chgData name="Reuben Bond" userId="7f300e4aafcfe080" providerId="LiveId" clId="{162FAA5B-7EAB-4047-9C8E-5D730A6510E2}"/>
    <pc:docChg chg="undo custSel addSld delSld modSld">
      <pc:chgData name="Reuben Bond" userId="7f300e4aafcfe080" providerId="LiveId" clId="{162FAA5B-7EAB-4047-9C8E-5D730A6510E2}" dt="2021-04-14T16:14:30.990" v="4"/>
      <pc:docMkLst>
        <pc:docMk/>
      </pc:docMkLst>
      <pc:sldChg chg="new">
        <pc:chgData name="Reuben Bond" userId="7f300e4aafcfe080" providerId="LiveId" clId="{162FAA5B-7EAB-4047-9C8E-5D730A6510E2}" dt="2021-04-14T16:13:41.289" v="0" actId="680"/>
        <pc:sldMkLst>
          <pc:docMk/>
          <pc:sldMk cId="111245962" sldId="341"/>
        </pc:sldMkLst>
      </pc:sldChg>
      <pc:sldChg chg="add del">
        <pc:chgData name="Reuben Bond" userId="7f300e4aafcfe080" providerId="LiveId" clId="{162FAA5B-7EAB-4047-9C8E-5D730A6510E2}" dt="2021-04-14T16:14:30.990" v="4"/>
        <pc:sldMkLst>
          <pc:docMk/>
          <pc:sldMk cId="2439813578" sldId="342"/>
        </pc:sldMkLst>
      </pc:sldChg>
      <pc:sldChg chg="add del setBg">
        <pc:chgData name="Reuben Bond" userId="7f300e4aafcfe080" providerId="LiveId" clId="{162FAA5B-7EAB-4047-9C8E-5D730A6510E2}" dt="2021-04-14T16:14:30.990" v="4"/>
        <pc:sldMkLst>
          <pc:docMk/>
          <pc:sldMk cId="1351797116" sldId="343"/>
        </pc:sldMkLst>
      </pc:sldChg>
      <pc:sldChg chg="add del">
        <pc:chgData name="Reuben Bond" userId="7f300e4aafcfe080" providerId="LiveId" clId="{162FAA5B-7EAB-4047-9C8E-5D730A6510E2}" dt="2021-04-14T16:14:30.990" v="4"/>
        <pc:sldMkLst>
          <pc:docMk/>
          <pc:sldMk cId="2501748043" sldId="344"/>
        </pc:sldMkLst>
      </pc:sldChg>
      <pc:sldChg chg="add del">
        <pc:chgData name="Reuben Bond" userId="7f300e4aafcfe080" providerId="LiveId" clId="{162FAA5B-7EAB-4047-9C8E-5D730A6510E2}" dt="2021-04-14T16:14:30.990" v="4"/>
        <pc:sldMkLst>
          <pc:docMk/>
          <pc:sldMk cId="529650027" sldId="345"/>
        </pc:sldMkLst>
      </pc:sldChg>
      <pc:sldChg chg="modSp add del mod">
        <pc:chgData name="Reuben Bond" userId="7f300e4aafcfe080" providerId="LiveId" clId="{162FAA5B-7EAB-4047-9C8E-5D730A6510E2}" dt="2021-04-14T16:14:30.990" v="4"/>
        <pc:sldMkLst>
          <pc:docMk/>
          <pc:sldMk cId="2556562713" sldId="346"/>
        </pc:sldMkLst>
        <pc:spChg chg="mod">
          <ac:chgData name="Reuben Bond" userId="7f300e4aafcfe080" providerId="LiveId" clId="{162FAA5B-7EAB-4047-9C8E-5D730A6510E2}" dt="2021-04-14T16:14:30.990" v="4"/>
          <ac:spMkLst>
            <pc:docMk/>
            <pc:sldMk cId="2556562713" sldId="346"/>
            <ac:spMk id="3" creationId="{9ABBBF6F-0A1D-413A-8BB2-959BCE7891E7}"/>
          </ac:spMkLst>
        </pc:spChg>
      </pc:sldChg>
    </pc:docChg>
  </pc:docChgLst>
  <pc:docChgLst>
    <pc:chgData name="Reuben Bond" userId="7f300e4aafcfe080" providerId="LiveId" clId="{74AFFCDB-2A70-447F-8003-A6FE91DF2B28}"/>
    <pc:docChg chg="undo redo custSel addSld delSld modSld sldOrd">
      <pc:chgData name="Reuben Bond" userId="7f300e4aafcfe080" providerId="LiveId" clId="{74AFFCDB-2A70-447F-8003-A6FE91DF2B28}" dt="2021-03-04T01:50:09.329" v="21851" actId="20577"/>
      <pc:docMkLst>
        <pc:docMk/>
      </pc:docMkLst>
      <pc:sldChg chg="addSp modSp mod ord modClrScheme chgLayout">
        <pc:chgData name="Reuben Bond" userId="7f300e4aafcfe080" providerId="LiveId" clId="{74AFFCDB-2A70-447F-8003-A6FE91DF2B28}" dt="2021-03-04T01:25:08.103" v="20565" actId="21"/>
        <pc:sldMkLst>
          <pc:docMk/>
          <pc:sldMk cId="3877689995" sldId="265"/>
        </pc:sldMkLst>
        <pc:spChg chg="add mod ord">
          <ac:chgData name="Reuben Bond" userId="7f300e4aafcfe080" providerId="LiveId" clId="{74AFFCDB-2A70-447F-8003-A6FE91DF2B28}" dt="2021-03-04T01:25:03.954" v="20564" actId="700"/>
          <ac:spMkLst>
            <pc:docMk/>
            <pc:sldMk cId="3877689995" sldId="265"/>
            <ac:spMk id="2" creationId="{7FCB3D65-3927-4455-9E54-BFE37E39AFE9}"/>
          </ac:spMkLst>
        </pc:spChg>
        <pc:spChg chg="add mod ord">
          <ac:chgData name="Reuben Bond" userId="7f300e4aafcfe080" providerId="LiveId" clId="{74AFFCDB-2A70-447F-8003-A6FE91DF2B28}" dt="2021-03-04T01:25:03.954" v="20564" actId="700"/>
          <ac:spMkLst>
            <pc:docMk/>
            <pc:sldMk cId="3877689995" sldId="265"/>
            <ac:spMk id="3" creationId="{7199E027-529F-4223-B3B5-E9620AE80934}"/>
          </ac:spMkLst>
        </pc:spChg>
        <pc:spChg chg="mod">
          <ac:chgData name="Reuben Bond" userId="7f300e4aafcfe080" providerId="LiveId" clId="{74AFFCDB-2A70-447F-8003-A6FE91DF2B28}" dt="2021-03-04T01:25:08.103" v="20565" actId="21"/>
          <ac:spMkLst>
            <pc:docMk/>
            <pc:sldMk cId="3877689995" sldId="265"/>
            <ac:spMk id="6" creationId="{79305986-347A-44A4-B136-6C503C58A02F}"/>
          </ac:spMkLst>
        </pc:spChg>
      </pc:sldChg>
      <pc:sldChg chg="ord">
        <pc:chgData name="Reuben Bond" userId="7f300e4aafcfe080" providerId="LiveId" clId="{74AFFCDB-2A70-447F-8003-A6FE91DF2B28}" dt="2021-03-04T01:24:50.509" v="20563"/>
        <pc:sldMkLst>
          <pc:docMk/>
          <pc:sldMk cId="914749258" sldId="296"/>
        </pc:sldMkLst>
      </pc:sldChg>
      <pc:sldChg chg="addSp delSp modSp new add del mod modNotesTx">
        <pc:chgData name="Reuben Bond" userId="7f300e4aafcfe080" providerId="LiveId" clId="{74AFFCDB-2A70-447F-8003-A6FE91DF2B28}" dt="2021-03-03T18:50:20.215" v="3143" actId="6549"/>
        <pc:sldMkLst>
          <pc:docMk/>
          <pc:sldMk cId="2999962444" sldId="308"/>
        </pc:sldMkLst>
        <pc:spChg chg="add del">
          <ac:chgData name="Reuben Bond" userId="7f300e4aafcfe080" providerId="LiveId" clId="{74AFFCDB-2A70-447F-8003-A6FE91DF2B28}" dt="2021-03-03T18:06:07.652" v="14" actId="478"/>
          <ac:spMkLst>
            <pc:docMk/>
            <pc:sldMk cId="2999962444" sldId="308"/>
            <ac:spMk id="2" creationId="{83C67F48-6BB3-43F7-A82C-22BEEA2E72C0}"/>
          </ac:spMkLst>
        </pc:spChg>
        <pc:spChg chg="add del">
          <ac:chgData name="Reuben Bond" userId="7f300e4aafcfe080" providerId="LiveId" clId="{74AFFCDB-2A70-447F-8003-A6FE91DF2B28}" dt="2021-03-03T18:06:07.356" v="13" actId="478"/>
          <ac:spMkLst>
            <pc:docMk/>
            <pc:sldMk cId="2999962444" sldId="308"/>
            <ac:spMk id="3" creationId="{297B6CE1-D4A5-4CD8-B717-DF81DB40A0A1}"/>
          </ac:spMkLst>
        </pc:spChg>
        <pc:spChg chg="add del">
          <ac:chgData name="Reuben Bond" userId="7f300e4aafcfe080" providerId="LiveId" clId="{74AFFCDB-2A70-447F-8003-A6FE91DF2B28}" dt="2021-03-03T18:06:01.029" v="6" actId="22"/>
          <ac:spMkLst>
            <pc:docMk/>
            <pc:sldMk cId="2999962444" sldId="308"/>
            <ac:spMk id="7" creationId="{30BD4FAF-A210-491A-B326-3D0FB833D2E5}"/>
          </ac:spMkLst>
        </pc:spChg>
        <pc:picChg chg="add del">
          <ac:chgData name="Reuben Bond" userId="7f300e4aafcfe080" providerId="LiveId" clId="{74AFFCDB-2A70-447F-8003-A6FE91DF2B28}" dt="2021-03-03T18:06:01.640" v="8" actId="22"/>
          <ac:picMkLst>
            <pc:docMk/>
            <pc:sldMk cId="2999962444" sldId="308"/>
            <ac:picMk id="5" creationId="{6551F85F-4AE0-421A-88DA-107B1709C822}"/>
          </ac:picMkLst>
        </pc:picChg>
        <pc:picChg chg="add mod">
          <ac:chgData name="Reuben Bond" userId="7f300e4aafcfe080" providerId="LiveId" clId="{74AFFCDB-2A70-447F-8003-A6FE91DF2B28}" dt="2021-03-03T18:08:20.676" v="19" actId="12789"/>
          <ac:picMkLst>
            <pc:docMk/>
            <pc:sldMk cId="2999962444" sldId="308"/>
            <ac:picMk id="9" creationId="{0F9F29D7-3749-472C-A5D9-97A897FFF866}"/>
          </ac:picMkLst>
        </pc:picChg>
      </pc:sldChg>
      <pc:sldChg chg="addSp delSp modSp new mod modNotesTx">
        <pc:chgData name="Reuben Bond" userId="7f300e4aafcfe080" providerId="LiveId" clId="{74AFFCDB-2A70-447F-8003-A6FE91DF2B28}" dt="2021-03-03T19:07:55.612" v="4906" actId="20577"/>
        <pc:sldMkLst>
          <pc:docMk/>
          <pc:sldMk cId="1957811153" sldId="309"/>
        </pc:sldMkLst>
        <pc:spChg chg="del">
          <ac:chgData name="Reuben Bond" userId="7f300e4aafcfe080" providerId="LiveId" clId="{74AFFCDB-2A70-447F-8003-A6FE91DF2B28}" dt="2021-03-03T18:09:08.078" v="22" actId="478"/>
          <ac:spMkLst>
            <pc:docMk/>
            <pc:sldMk cId="1957811153" sldId="309"/>
            <ac:spMk id="2" creationId="{7C8BC90D-F09D-4781-BA85-44C198CB4601}"/>
          </ac:spMkLst>
        </pc:spChg>
        <pc:spChg chg="del">
          <ac:chgData name="Reuben Bond" userId="7f300e4aafcfe080" providerId="LiveId" clId="{74AFFCDB-2A70-447F-8003-A6FE91DF2B28}" dt="2021-03-03T18:09:06.343" v="21" actId="478"/>
          <ac:spMkLst>
            <pc:docMk/>
            <pc:sldMk cId="1957811153" sldId="309"/>
            <ac:spMk id="3" creationId="{58740134-99AA-4533-A5CB-9307AA44C8A0}"/>
          </ac:spMkLst>
        </pc:spChg>
        <pc:picChg chg="add mod">
          <ac:chgData name="Reuben Bond" userId="7f300e4aafcfe080" providerId="LiveId" clId="{74AFFCDB-2A70-447F-8003-A6FE91DF2B28}" dt="2021-03-03T18:09:26.507" v="26" actId="1076"/>
          <ac:picMkLst>
            <pc:docMk/>
            <pc:sldMk cId="1957811153" sldId="309"/>
            <ac:picMk id="5" creationId="{51FD2B18-9E06-44DD-A692-E3B1F008A303}"/>
          </ac:picMkLst>
        </pc:picChg>
        <pc:picChg chg="add del mod">
          <ac:chgData name="Reuben Bond" userId="7f300e4aafcfe080" providerId="LiveId" clId="{74AFFCDB-2A70-447F-8003-A6FE91DF2B28}" dt="2021-03-03T18:43:02.485" v="1751" actId="21"/>
          <ac:picMkLst>
            <pc:docMk/>
            <pc:sldMk cId="1957811153" sldId="309"/>
            <ac:picMk id="7" creationId="{5C663535-1922-4E63-B88C-186580D29D15}"/>
          </ac:picMkLst>
        </pc:picChg>
      </pc:sldChg>
      <pc:sldChg chg="addSp delSp modSp new mod modNotesTx">
        <pc:chgData name="Reuben Bond" userId="7f300e4aafcfe080" providerId="LiveId" clId="{74AFFCDB-2A70-447F-8003-A6FE91DF2B28}" dt="2021-03-03T19:10:30.977" v="5539" actId="20577"/>
        <pc:sldMkLst>
          <pc:docMk/>
          <pc:sldMk cId="60232532" sldId="310"/>
        </pc:sldMkLst>
        <pc:spChg chg="del">
          <ac:chgData name="Reuben Bond" userId="7f300e4aafcfe080" providerId="LiveId" clId="{74AFFCDB-2A70-447F-8003-A6FE91DF2B28}" dt="2021-03-03T18:10:33.790" v="29" actId="478"/>
          <ac:spMkLst>
            <pc:docMk/>
            <pc:sldMk cId="60232532" sldId="310"/>
            <ac:spMk id="2" creationId="{EE7A455F-C4B9-4EC3-BA42-6C617BE14ADE}"/>
          </ac:spMkLst>
        </pc:spChg>
        <pc:spChg chg="del">
          <ac:chgData name="Reuben Bond" userId="7f300e4aafcfe080" providerId="LiveId" clId="{74AFFCDB-2A70-447F-8003-A6FE91DF2B28}" dt="2021-03-03T18:10:32.309" v="28" actId="478"/>
          <ac:spMkLst>
            <pc:docMk/>
            <pc:sldMk cId="60232532" sldId="310"/>
            <ac:spMk id="3" creationId="{250221F5-B8AE-432E-895B-045E8BD70E64}"/>
          </ac:spMkLst>
        </pc:spChg>
        <pc:picChg chg="add mod">
          <ac:chgData name="Reuben Bond" userId="7f300e4aafcfe080" providerId="LiveId" clId="{74AFFCDB-2A70-447F-8003-A6FE91DF2B28}" dt="2021-03-03T18:10:48.981" v="33" actId="1076"/>
          <ac:picMkLst>
            <pc:docMk/>
            <pc:sldMk cId="60232532" sldId="310"/>
            <ac:picMk id="5" creationId="{1592BBA5-4590-4B30-9F8C-0631A10ED24F}"/>
          </ac:picMkLst>
        </pc:picChg>
      </pc:sldChg>
      <pc:sldChg chg="addSp delSp modSp new add del mod ord setBg modNotesTx">
        <pc:chgData name="Reuben Bond" userId="7f300e4aafcfe080" providerId="LiveId" clId="{74AFFCDB-2A70-447F-8003-A6FE91DF2B28}" dt="2021-03-04T01:49:13.300" v="21753"/>
        <pc:sldMkLst>
          <pc:docMk/>
          <pc:sldMk cId="954405793" sldId="311"/>
        </pc:sldMkLst>
        <pc:spChg chg="del">
          <ac:chgData name="Reuben Bond" userId="7f300e4aafcfe080" providerId="LiveId" clId="{74AFFCDB-2A70-447F-8003-A6FE91DF2B28}" dt="2021-03-03T18:24:07.955" v="36" actId="478"/>
          <ac:spMkLst>
            <pc:docMk/>
            <pc:sldMk cId="954405793" sldId="311"/>
            <ac:spMk id="2" creationId="{C0873BF9-4CFA-400F-82EB-557B581DCF67}"/>
          </ac:spMkLst>
        </pc:spChg>
        <pc:spChg chg="del">
          <ac:chgData name="Reuben Bond" userId="7f300e4aafcfe080" providerId="LiveId" clId="{74AFFCDB-2A70-447F-8003-A6FE91DF2B28}" dt="2021-03-03T18:24:06.723" v="35" actId="478"/>
          <ac:spMkLst>
            <pc:docMk/>
            <pc:sldMk cId="954405793" sldId="311"/>
            <ac:spMk id="3" creationId="{B8FFF1C3-1434-44F5-BAC3-D538671EBA83}"/>
          </ac:spMkLst>
        </pc:spChg>
        <pc:spChg chg="add">
          <ac:chgData name="Reuben Bond" userId="7f300e4aafcfe080" providerId="LiveId" clId="{74AFFCDB-2A70-447F-8003-A6FE91DF2B28}" dt="2021-03-03T18:24:30.492" v="38" actId="26606"/>
          <ac:spMkLst>
            <pc:docMk/>
            <pc:sldMk cId="954405793" sldId="311"/>
            <ac:spMk id="71" creationId="{42A4FC2C-047E-45A5-965D-8E1E3BF09BC6}"/>
          </ac:spMkLst>
        </pc:spChg>
        <pc:picChg chg="add del ord">
          <ac:chgData name="Reuben Bond" userId="7f300e4aafcfe080" providerId="LiveId" clId="{74AFFCDB-2A70-447F-8003-A6FE91DF2B28}" dt="2021-03-03T18:27:02.196" v="48" actId="478"/>
          <ac:picMkLst>
            <pc:docMk/>
            <pc:sldMk cId="954405793" sldId="311"/>
            <ac:picMk id="5" creationId="{E34D48E2-EB50-4288-8247-B2C106FE93FC}"/>
          </ac:picMkLst>
        </pc:picChg>
        <pc:picChg chg="add ord">
          <ac:chgData name="Reuben Bond" userId="7f300e4aafcfe080" providerId="LiveId" clId="{74AFFCDB-2A70-447F-8003-A6FE91DF2B28}" dt="2021-03-03T18:28:28.828" v="54" actId="167"/>
          <ac:picMkLst>
            <pc:docMk/>
            <pc:sldMk cId="954405793" sldId="311"/>
            <ac:picMk id="7" creationId="{08E690A8-C90B-4D3B-A3CA-4EACD20025B1}"/>
          </ac:picMkLst>
        </pc:picChg>
        <pc:picChg chg="add del ord">
          <ac:chgData name="Reuben Bond" userId="7f300e4aafcfe080" providerId="LiveId" clId="{74AFFCDB-2A70-447F-8003-A6FE91DF2B28}" dt="2021-03-03T18:28:31.763" v="56" actId="22"/>
          <ac:picMkLst>
            <pc:docMk/>
            <pc:sldMk cId="954405793" sldId="311"/>
            <ac:picMk id="9" creationId="{E29D4CD3-BD99-48A4-B3DB-9D6F95E7C63C}"/>
          </ac:picMkLst>
        </pc:picChg>
        <pc:picChg chg="add del mod">
          <ac:chgData name="Reuben Bond" userId="7f300e4aafcfe080" providerId="LiveId" clId="{74AFFCDB-2A70-447F-8003-A6FE91DF2B28}" dt="2021-03-03T18:24:52.336" v="39" actId="478"/>
          <ac:picMkLst>
            <pc:docMk/>
            <pc:sldMk cId="954405793" sldId="311"/>
            <ac:picMk id="1026" creationId="{F7094A9D-DBBA-4F08-AA50-63AFB68301E5}"/>
          </ac:picMkLst>
        </pc:picChg>
        <pc:picChg chg="add mod">
          <ac:chgData name="Reuben Bond" userId="7f300e4aafcfe080" providerId="LiveId" clId="{74AFFCDB-2A70-447F-8003-A6FE91DF2B28}" dt="2021-03-03T18:25:15.085" v="45" actId="12789"/>
          <ac:picMkLst>
            <pc:docMk/>
            <pc:sldMk cId="954405793" sldId="311"/>
            <ac:picMk id="1028" creationId="{75E2D087-D194-4A30-BDF8-F9F83134A227}"/>
          </ac:picMkLst>
        </pc:picChg>
      </pc:sldChg>
      <pc:sldChg chg="addSp delSp modSp add mod modNotesTx">
        <pc:chgData name="Reuben Bond" userId="7f300e4aafcfe080" providerId="LiveId" clId="{74AFFCDB-2A70-447F-8003-A6FE91DF2B28}" dt="2021-03-03T18:50:22.821" v="3145" actId="6549"/>
        <pc:sldMkLst>
          <pc:docMk/>
          <pc:sldMk cId="1657890899" sldId="312"/>
        </pc:sldMkLst>
        <pc:picChg chg="add del mod">
          <ac:chgData name="Reuben Bond" userId="7f300e4aafcfe080" providerId="LiveId" clId="{74AFFCDB-2A70-447F-8003-A6FE91DF2B28}" dt="2021-03-03T18:39:20.196" v="1728" actId="478"/>
          <ac:picMkLst>
            <pc:docMk/>
            <pc:sldMk cId="1657890899" sldId="312"/>
            <ac:picMk id="3" creationId="{5FAA61E0-2664-4F4B-9D1C-3F717CA643F9}"/>
          </ac:picMkLst>
        </pc:picChg>
        <pc:picChg chg="add del mod">
          <ac:chgData name="Reuben Bond" userId="7f300e4aafcfe080" providerId="LiveId" clId="{74AFFCDB-2A70-447F-8003-A6FE91DF2B28}" dt="2021-03-03T18:39:58.622" v="1736" actId="478"/>
          <ac:picMkLst>
            <pc:docMk/>
            <pc:sldMk cId="1657890899" sldId="312"/>
            <ac:picMk id="5" creationId="{DA5417BA-6B9D-42AE-BC5C-3C5551CDDF02}"/>
          </ac:picMkLst>
        </pc:picChg>
        <pc:picChg chg="add mod">
          <ac:chgData name="Reuben Bond" userId="7f300e4aafcfe080" providerId="LiveId" clId="{74AFFCDB-2A70-447F-8003-A6FE91DF2B28}" dt="2021-03-03T18:40:10.290" v="1743" actId="1076"/>
          <ac:picMkLst>
            <pc:docMk/>
            <pc:sldMk cId="1657890899" sldId="312"/>
            <ac:picMk id="7" creationId="{57BBC5E1-5BAC-47EF-B3C6-A64F6B6B3139}"/>
          </ac:picMkLst>
        </pc:picChg>
      </pc:sldChg>
      <pc:sldChg chg="addSp modSp add modNotesTx">
        <pc:chgData name="Reuben Bond" userId="7f300e4aafcfe080" providerId="LiveId" clId="{74AFFCDB-2A70-447F-8003-A6FE91DF2B28}" dt="2021-03-03T19:07:31.053" v="4882" actId="20577"/>
        <pc:sldMkLst>
          <pc:docMk/>
          <pc:sldMk cId="44511006" sldId="313"/>
        </pc:sldMkLst>
        <pc:picChg chg="add mod">
          <ac:chgData name="Reuben Bond" userId="7f300e4aafcfe080" providerId="LiveId" clId="{74AFFCDB-2A70-447F-8003-A6FE91DF2B28}" dt="2021-03-03T18:43:07.493" v="1753"/>
          <ac:picMkLst>
            <pc:docMk/>
            <pc:sldMk cId="44511006" sldId="313"/>
            <ac:picMk id="3" creationId="{75AA01B3-19BD-4080-A34B-0F877AB97543}"/>
          </ac:picMkLst>
        </pc:picChg>
      </pc:sldChg>
      <pc:sldChg chg="addSp modSp add mod modNotesTx">
        <pc:chgData name="Reuben Bond" userId="7f300e4aafcfe080" providerId="LiveId" clId="{74AFFCDB-2A70-447F-8003-A6FE91DF2B28}" dt="2021-03-03T22:13:20.094" v="14439" actId="20577"/>
        <pc:sldMkLst>
          <pc:docMk/>
          <pc:sldMk cId="3640117174" sldId="314"/>
        </pc:sldMkLst>
        <pc:picChg chg="add mod">
          <ac:chgData name="Reuben Bond" userId="7f300e4aafcfe080" providerId="LiveId" clId="{74AFFCDB-2A70-447F-8003-A6FE91DF2B28}" dt="2021-03-03T19:12:06.493" v="5548" actId="1076"/>
          <ac:picMkLst>
            <pc:docMk/>
            <pc:sldMk cId="3640117174" sldId="314"/>
            <ac:picMk id="3" creationId="{21B3402B-DB96-4582-AC41-B9EB31DF383C}"/>
          </ac:picMkLst>
        </pc:picChg>
      </pc:sldChg>
      <pc:sldChg chg="addSp delSp modSp new mod modNotesTx">
        <pc:chgData name="Reuben Bond" userId="7f300e4aafcfe080" providerId="LiveId" clId="{74AFFCDB-2A70-447F-8003-A6FE91DF2B28}" dt="2021-03-03T22:14:25.198" v="14465" actId="1037"/>
        <pc:sldMkLst>
          <pc:docMk/>
          <pc:sldMk cId="3174194934" sldId="315"/>
        </pc:sldMkLst>
        <pc:spChg chg="del">
          <ac:chgData name="Reuben Bond" userId="7f300e4aafcfe080" providerId="LiveId" clId="{74AFFCDB-2A70-447F-8003-A6FE91DF2B28}" dt="2021-03-03T19:12:48.260" v="5551" actId="478"/>
          <ac:spMkLst>
            <pc:docMk/>
            <pc:sldMk cId="3174194934" sldId="315"/>
            <ac:spMk id="2" creationId="{98215ED0-6384-4667-95DA-46A7BEE37006}"/>
          </ac:spMkLst>
        </pc:spChg>
        <pc:spChg chg="del">
          <ac:chgData name="Reuben Bond" userId="7f300e4aafcfe080" providerId="LiveId" clId="{74AFFCDB-2A70-447F-8003-A6FE91DF2B28}" dt="2021-03-03T19:12:46.261" v="5550" actId="478"/>
          <ac:spMkLst>
            <pc:docMk/>
            <pc:sldMk cId="3174194934" sldId="315"/>
            <ac:spMk id="3" creationId="{0382AEA5-C03C-4A53-BD75-62FFE8BDE0D4}"/>
          </ac:spMkLst>
        </pc:spChg>
        <pc:picChg chg="add mod">
          <ac:chgData name="Reuben Bond" userId="7f300e4aafcfe080" providerId="LiveId" clId="{74AFFCDB-2A70-447F-8003-A6FE91DF2B28}" dt="2021-03-03T22:14:25.198" v="14465" actId="1037"/>
          <ac:picMkLst>
            <pc:docMk/>
            <pc:sldMk cId="3174194934" sldId="315"/>
            <ac:picMk id="5" creationId="{84761729-0695-4131-8453-04417E6ED25A}"/>
          </ac:picMkLst>
        </pc:picChg>
      </pc:sldChg>
      <pc:sldChg chg="addSp delSp modSp new mod setBg">
        <pc:chgData name="Reuben Bond" userId="7f300e4aafcfe080" providerId="LiveId" clId="{74AFFCDB-2A70-447F-8003-A6FE91DF2B28}" dt="2021-03-03T19:29:45.219" v="6731" actId="14100"/>
        <pc:sldMkLst>
          <pc:docMk/>
          <pc:sldMk cId="2906653755" sldId="316"/>
        </pc:sldMkLst>
        <pc:spChg chg="del">
          <ac:chgData name="Reuben Bond" userId="7f300e4aafcfe080" providerId="LiveId" clId="{74AFFCDB-2A70-447F-8003-A6FE91DF2B28}" dt="2021-03-03T19:27:24.016" v="6711" actId="478"/>
          <ac:spMkLst>
            <pc:docMk/>
            <pc:sldMk cId="2906653755" sldId="316"/>
            <ac:spMk id="2" creationId="{EB9171AF-500B-4984-8E05-7FDF8C098C35}"/>
          </ac:spMkLst>
        </pc:spChg>
        <pc:spChg chg="del">
          <ac:chgData name="Reuben Bond" userId="7f300e4aafcfe080" providerId="LiveId" clId="{74AFFCDB-2A70-447F-8003-A6FE91DF2B28}" dt="2021-03-03T19:27:22.624" v="6710" actId="478"/>
          <ac:spMkLst>
            <pc:docMk/>
            <pc:sldMk cId="2906653755" sldId="316"/>
            <ac:spMk id="3" creationId="{2E2A0F15-9040-4AFF-A143-6FDC60F3FA0E}"/>
          </ac:spMkLst>
        </pc:spChg>
        <pc:spChg chg="add mod">
          <ac:chgData name="Reuben Bond" userId="7f300e4aafcfe080" providerId="LiveId" clId="{74AFFCDB-2A70-447F-8003-A6FE91DF2B28}" dt="2021-03-03T19:29:28.671" v="6727" actId="1582"/>
          <ac:spMkLst>
            <pc:docMk/>
            <pc:sldMk cId="2906653755" sldId="316"/>
            <ac:spMk id="8" creationId="{FCC43720-08D0-4709-B1B5-E4E04811CB99}"/>
          </ac:spMkLst>
        </pc:spChg>
        <pc:spChg chg="add mod">
          <ac:chgData name="Reuben Bond" userId="7f300e4aafcfe080" providerId="LiveId" clId="{74AFFCDB-2A70-447F-8003-A6FE91DF2B28}" dt="2021-03-03T19:29:45.219" v="6731" actId="14100"/>
          <ac:spMkLst>
            <pc:docMk/>
            <pc:sldMk cId="2906653755" sldId="316"/>
            <ac:spMk id="9" creationId="{3301BEBE-DF62-4578-B623-73F54224012D}"/>
          </ac:spMkLst>
        </pc:spChg>
        <pc:picChg chg="add">
          <ac:chgData name="Reuben Bond" userId="7f300e4aafcfe080" providerId="LiveId" clId="{74AFFCDB-2A70-447F-8003-A6FE91DF2B28}" dt="2021-03-03T19:27:39.063" v="6712" actId="22"/>
          <ac:picMkLst>
            <pc:docMk/>
            <pc:sldMk cId="2906653755" sldId="316"/>
            <ac:picMk id="5" creationId="{3F37E938-7E54-470C-8E20-0038C36DD0B6}"/>
          </ac:picMkLst>
        </pc:picChg>
        <pc:cxnChg chg="add del mod">
          <ac:chgData name="Reuben Bond" userId="7f300e4aafcfe080" providerId="LiveId" clId="{74AFFCDB-2A70-447F-8003-A6FE91DF2B28}" dt="2021-03-03T19:29:17.477" v="6725" actId="478"/>
          <ac:cxnSpMkLst>
            <pc:docMk/>
            <pc:sldMk cId="2906653755" sldId="316"/>
            <ac:cxnSpMk id="7" creationId="{D55D84DD-3AEE-45AF-BDB3-32317F4FBFED}"/>
          </ac:cxnSpMkLst>
        </pc:cxnChg>
      </pc:sldChg>
      <pc:sldChg chg="modSp new mod">
        <pc:chgData name="Reuben Bond" userId="7f300e4aafcfe080" providerId="LiveId" clId="{74AFFCDB-2A70-447F-8003-A6FE91DF2B28}" dt="2021-03-03T19:31:12.228" v="6985" actId="20577"/>
        <pc:sldMkLst>
          <pc:docMk/>
          <pc:sldMk cId="1452001817" sldId="317"/>
        </pc:sldMkLst>
        <pc:spChg chg="mod">
          <ac:chgData name="Reuben Bond" userId="7f300e4aafcfe080" providerId="LiveId" clId="{74AFFCDB-2A70-447F-8003-A6FE91DF2B28}" dt="2021-03-03T19:30:23.989" v="6784" actId="20577"/>
          <ac:spMkLst>
            <pc:docMk/>
            <pc:sldMk cId="1452001817" sldId="317"/>
            <ac:spMk id="2" creationId="{16CD9677-C166-43FE-A1AA-B94558CF0560}"/>
          </ac:spMkLst>
        </pc:spChg>
        <pc:spChg chg="mod">
          <ac:chgData name="Reuben Bond" userId="7f300e4aafcfe080" providerId="LiveId" clId="{74AFFCDB-2A70-447F-8003-A6FE91DF2B28}" dt="2021-03-03T19:31:12.228" v="6985" actId="20577"/>
          <ac:spMkLst>
            <pc:docMk/>
            <pc:sldMk cId="1452001817" sldId="317"/>
            <ac:spMk id="3" creationId="{AE9BBDE2-458D-4B15-A949-60DCA40441A4}"/>
          </ac:spMkLst>
        </pc:spChg>
      </pc:sldChg>
      <pc:sldChg chg="addSp delSp modSp add mod modNotesTx">
        <pc:chgData name="Reuben Bond" userId="7f300e4aafcfe080" providerId="LiveId" clId="{74AFFCDB-2A70-447F-8003-A6FE91DF2B28}" dt="2021-03-03T22:11:12.070" v="13949" actId="167"/>
        <pc:sldMkLst>
          <pc:docMk/>
          <pc:sldMk cId="3589138567" sldId="318"/>
        </pc:sldMkLst>
        <pc:spChg chg="mod">
          <ac:chgData name="Reuben Bond" userId="7f300e4aafcfe080" providerId="LiveId" clId="{74AFFCDB-2A70-447F-8003-A6FE91DF2B28}" dt="2021-03-03T19:36:16.284" v="6995" actId="20577"/>
          <ac:spMkLst>
            <pc:docMk/>
            <pc:sldMk cId="3589138567" sldId="318"/>
            <ac:spMk id="2" creationId="{16CD9677-C166-43FE-A1AA-B94558CF0560}"/>
          </ac:spMkLst>
        </pc:spChg>
        <pc:spChg chg="mod">
          <ac:chgData name="Reuben Bond" userId="7f300e4aafcfe080" providerId="LiveId" clId="{74AFFCDB-2A70-447F-8003-A6FE91DF2B28}" dt="2021-03-03T22:06:43.874" v="13940" actId="6549"/>
          <ac:spMkLst>
            <pc:docMk/>
            <pc:sldMk cId="3589138567" sldId="318"/>
            <ac:spMk id="3" creationId="{AE9BBDE2-458D-4B15-A949-60DCA40441A4}"/>
          </ac:spMkLst>
        </pc:spChg>
        <pc:picChg chg="add del mod">
          <ac:chgData name="Reuben Bond" userId="7f300e4aafcfe080" providerId="LiveId" clId="{74AFFCDB-2A70-447F-8003-A6FE91DF2B28}" dt="2021-03-03T22:06:45.024" v="13941" actId="478"/>
          <ac:picMkLst>
            <pc:docMk/>
            <pc:sldMk cId="3589138567" sldId="318"/>
            <ac:picMk id="5" creationId="{5BE02E9C-5E3A-4E5F-AD5F-2DBD54CD5239}"/>
          </ac:picMkLst>
        </pc:picChg>
        <pc:picChg chg="add mod ord">
          <ac:chgData name="Reuben Bond" userId="7f300e4aafcfe080" providerId="LiveId" clId="{74AFFCDB-2A70-447F-8003-A6FE91DF2B28}" dt="2021-03-03T22:11:12.070" v="13949" actId="167"/>
          <ac:picMkLst>
            <pc:docMk/>
            <pc:sldMk cId="3589138567" sldId="318"/>
            <ac:picMk id="7" creationId="{DCEE5308-5FDA-4F7A-A737-260D8B8A3A75}"/>
          </ac:picMkLst>
        </pc:picChg>
      </pc:sldChg>
      <pc:sldChg chg="addSp delSp modSp new mod modNotesTx">
        <pc:chgData name="Reuben Bond" userId="7f300e4aafcfe080" providerId="LiveId" clId="{74AFFCDB-2A70-447F-8003-A6FE91DF2B28}" dt="2021-03-03T20:51:09.829" v="9655" actId="20577"/>
        <pc:sldMkLst>
          <pc:docMk/>
          <pc:sldMk cId="4098310273" sldId="319"/>
        </pc:sldMkLst>
        <pc:spChg chg="del">
          <ac:chgData name="Reuben Bond" userId="7f300e4aafcfe080" providerId="LiveId" clId="{74AFFCDB-2A70-447F-8003-A6FE91DF2B28}" dt="2021-03-03T20:36:25.008" v="7704" actId="478"/>
          <ac:spMkLst>
            <pc:docMk/>
            <pc:sldMk cId="4098310273" sldId="319"/>
            <ac:spMk id="2" creationId="{31ED47F5-1267-4211-B625-902F540139B5}"/>
          </ac:spMkLst>
        </pc:spChg>
        <pc:spChg chg="del">
          <ac:chgData name="Reuben Bond" userId="7f300e4aafcfe080" providerId="LiveId" clId="{74AFFCDB-2A70-447F-8003-A6FE91DF2B28}" dt="2021-03-03T20:36:23.665" v="7703" actId="478"/>
          <ac:spMkLst>
            <pc:docMk/>
            <pc:sldMk cId="4098310273" sldId="319"/>
            <ac:spMk id="3" creationId="{3CA924A5-A88C-41F8-BFC7-19624438AD0D}"/>
          </ac:spMkLst>
        </pc:spChg>
        <pc:picChg chg="add mod">
          <ac:chgData name="Reuben Bond" userId="7f300e4aafcfe080" providerId="LiveId" clId="{74AFFCDB-2A70-447F-8003-A6FE91DF2B28}" dt="2021-03-03T20:36:32.938" v="7707" actId="962"/>
          <ac:picMkLst>
            <pc:docMk/>
            <pc:sldMk cId="4098310273" sldId="319"/>
            <ac:picMk id="5" creationId="{45833249-33BA-4051-89BF-90851A236D55}"/>
          </ac:picMkLst>
        </pc:picChg>
      </pc:sldChg>
      <pc:sldChg chg="addSp delSp modSp new mod modNotesTx">
        <pc:chgData name="Reuben Bond" userId="7f300e4aafcfe080" providerId="LiveId" clId="{74AFFCDB-2A70-447F-8003-A6FE91DF2B28}" dt="2021-03-03T20:47:10.881" v="8579" actId="20577"/>
        <pc:sldMkLst>
          <pc:docMk/>
          <pc:sldMk cId="1812837869" sldId="320"/>
        </pc:sldMkLst>
        <pc:spChg chg="del">
          <ac:chgData name="Reuben Bond" userId="7f300e4aafcfe080" providerId="LiveId" clId="{74AFFCDB-2A70-447F-8003-A6FE91DF2B28}" dt="2021-03-03T20:42:40.584" v="7709" actId="478"/>
          <ac:spMkLst>
            <pc:docMk/>
            <pc:sldMk cId="1812837869" sldId="320"/>
            <ac:spMk id="2" creationId="{C804A896-1745-458B-96AF-7A45D7AF81B1}"/>
          </ac:spMkLst>
        </pc:spChg>
        <pc:spChg chg="del">
          <ac:chgData name="Reuben Bond" userId="7f300e4aafcfe080" providerId="LiveId" clId="{74AFFCDB-2A70-447F-8003-A6FE91DF2B28}" dt="2021-03-03T20:42:41.655" v="7710" actId="478"/>
          <ac:spMkLst>
            <pc:docMk/>
            <pc:sldMk cId="1812837869" sldId="320"/>
            <ac:spMk id="3" creationId="{3F1EAE2E-B19F-4225-A876-53CA840CF90E}"/>
          </ac:spMkLst>
        </pc:spChg>
        <pc:picChg chg="add mod">
          <ac:chgData name="Reuben Bond" userId="7f300e4aafcfe080" providerId="LiveId" clId="{74AFFCDB-2A70-447F-8003-A6FE91DF2B28}" dt="2021-03-03T20:42:58.970" v="7714" actId="12788"/>
          <ac:picMkLst>
            <pc:docMk/>
            <pc:sldMk cId="1812837869" sldId="320"/>
            <ac:picMk id="5" creationId="{F140458D-4735-421E-A25B-3C9AA531AD70}"/>
          </ac:picMkLst>
        </pc:picChg>
      </pc:sldChg>
      <pc:sldChg chg="addSp delSp modSp new mod modNotesTx">
        <pc:chgData name="Reuben Bond" userId="7f300e4aafcfe080" providerId="LiveId" clId="{74AFFCDB-2A70-447F-8003-A6FE91DF2B28}" dt="2021-03-03T20:57:19.394" v="11124" actId="20577"/>
        <pc:sldMkLst>
          <pc:docMk/>
          <pc:sldMk cId="426807228" sldId="321"/>
        </pc:sldMkLst>
        <pc:spChg chg="del">
          <ac:chgData name="Reuben Bond" userId="7f300e4aafcfe080" providerId="LiveId" clId="{74AFFCDB-2A70-447F-8003-A6FE91DF2B28}" dt="2021-03-03T20:51:22.004" v="9658" actId="478"/>
          <ac:spMkLst>
            <pc:docMk/>
            <pc:sldMk cId="426807228" sldId="321"/>
            <ac:spMk id="2" creationId="{76CACB1C-2CEF-49E7-A794-354C8B0E2186}"/>
          </ac:spMkLst>
        </pc:spChg>
        <pc:spChg chg="del">
          <ac:chgData name="Reuben Bond" userId="7f300e4aafcfe080" providerId="LiveId" clId="{74AFFCDB-2A70-447F-8003-A6FE91DF2B28}" dt="2021-03-03T20:51:20.966" v="9657" actId="478"/>
          <ac:spMkLst>
            <pc:docMk/>
            <pc:sldMk cId="426807228" sldId="321"/>
            <ac:spMk id="3" creationId="{68937A75-DC2F-492B-9FD5-92B2E76F2D13}"/>
          </ac:spMkLst>
        </pc:spChg>
        <pc:picChg chg="add mod">
          <ac:chgData name="Reuben Bond" userId="7f300e4aafcfe080" providerId="LiveId" clId="{74AFFCDB-2A70-447F-8003-A6FE91DF2B28}" dt="2021-03-03T20:51:27.130" v="9660" actId="27614"/>
          <ac:picMkLst>
            <pc:docMk/>
            <pc:sldMk cId="426807228" sldId="321"/>
            <ac:picMk id="5" creationId="{FD100123-9B90-444E-9887-C62DB54BECE5}"/>
          </ac:picMkLst>
        </pc:picChg>
      </pc:sldChg>
      <pc:sldChg chg="modSp new mod">
        <pc:chgData name="Reuben Bond" userId="7f300e4aafcfe080" providerId="LiveId" clId="{74AFFCDB-2A70-447F-8003-A6FE91DF2B28}" dt="2021-03-03T21:39:38.906" v="13853" actId="20577"/>
        <pc:sldMkLst>
          <pc:docMk/>
          <pc:sldMk cId="2752256509" sldId="322"/>
        </pc:sldMkLst>
        <pc:spChg chg="mod">
          <ac:chgData name="Reuben Bond" userId="7f300e4aafcfe080" providerId="LiveId" clId="{74AFFCDB-2A70-447F-8003-A6FE91DF2B28}" dt="2021-03-03T20:57:56.674" v="11162" actId="20577"/>
          <ac:spMkLst>
            <pc:docMk/>
            <pc:sldMk cId="2752256509" sldId="322"/>
            <ac:spMk id="2" creationId="{8DED39B3-F2C9-48D0-A33B-0EFC2A4DC3A3}"/>
          </ac:spMkLst>
        </pc:spChg>
        <pc:spChg chg="mod">
          <ac:chgData name="Reuben Bond" userId="7f300e4aafcfe080" providerId="LiveId" clId="{74AFFCDB-2A70-447F-8003-A6FE91DF2B28}" dt="2021-03-03T21:39:38.906" v="13853" actId="20577"/>
          <ac:spMkLst>
            <pc:docMk/>
            <pc:sldMk cId="2752256509" sldId="322"/>
            <ac:spMk id="3" creationId="{2B6BEC30-38A3-480A-9A16-6D07FC4A0A14}"/>
          </ac:spMkLst>
        </pc:spChg>
      </pc:sldChg>
      <pc:sldChg chg="addSp delSp modSp new mod">
        <pc:chgData name="Reuben Bond" userId="7f300e4aafcfe080" providerId="LiveId" clId="{74AFFCDB-2A70-447F-8003-A6FE91DF2B28}" dt="2021-03-03T21:24:20.507" v="13462" actId="14100"/>
        <pc:sldMkLst>
          <pc:docMk/>
          <pc:sldMk cId="1434158637" sldId="323"/>
        </pc:sldMkLst>
        <pc:spChg chg="mod">
          <ac:chgData name="Reuben Bond" userId="7f300e4aafcfe080" providerId="LiveId" clId="{74AFFCDB-2A70-447F-8003-A6FE91DF2B28}" dt="2021-03-03T21:02:08.411" v="11384" actId="20577"/>
          <ac:spMkLst>
            <pc:docMk/>
            <pc:sldMk cId="1434158637" sldId="323"/>
            <ac:spMk id="2" creationId="{66FEA984-331A-46A1-B247-7B18E7AB6975}"/>
          </ac:spMkLst>
        </pc:spChg>
        <pc:spChg chg="del">
          <ac:chgData name="Reuben Bond" userId="7f300e4aafcfe080" providerId="LiveId" clId="{74AFFCDB-2A70-447F-8003-A6FE91DF2B28}" dt="2021-03-03T21:02:11.076" v="11385" actId="478"/>
          <ac:spMkLst>
            <pc:docMk/>
            <pc:sldMk cId="1434158637" sldId="323"/>
            <ac:spMk id="3" creationId="{33A815CB-4140-4768-B273-865FCF73249F}"/>
          </ac:spMkLst>
        </pc:spChg>
        <pc:picChg chg="add mod">
          <ac:chgData name="Reuben Bond" userId="7f300e4aafcfe080" providerId="LiveId" clId="{74AFFCDB-2A70-447F-8003-A6FE91DF2B28}" dt="2021-03-03T21:24:12.970" v="13459" actId="1076"/>
          <ac:picMkLst>
            <pc:docMk/>
            <pc:sldMk cId="1434158637" sldId="323"/>
            <ac:picMk id="5" creationId="{479E7C6B-32B2-4BB9-8DFB-60B94FC9E1DA}"/>
          </ac:picMkLst>
        </pc:picChg>
        <pc:picChg chg="add mod">
          <ac:chgData name="Reuben Bond" userId="7f300e4aafcfe080" providerId="LiveId" clId="{74AFFCDB-2A70-447F-8003-A6FE91DF2B28}" dt="2021-03-03T21:03:17.915" v="11390" actId="1076"/>
          <ac:picMkLst>
            <pc:docMk/>
            <pc:sldMk cId="1434158637" sldId="323"/>
            <ac:picMk id="7" creationId="{54A8B462-F8C6-47C9-A0EE-23BA9CF85A2B}"/>
          </ac:picMkLst>
        </pc:picChg>
        <pc:picChg chg="add mod">
          <ac:chgData name="Reuben Bond" userId="7f300e4aafcfe080" providerId="LiveId" clId="{74AFFCDB-2A70-447F-8003-A6FE91DF2B28}" dt="2021-03-03T21:24:20.507" v="13462" actId="14100"/>
          <ac:picMkLst>
            <pc:docMk/>
            <pc:sldMk cId="1434158637" sldId="323"/>
            <ac:picMk id="9" creationId="{3628CF0E-8EB1-4ECD-B78F-9D7A8A3E49FE}"/>
          </ac:picMkLst>
        </pc:picChg>
      </pc:sldChg>
      <pc:sldChg chg="modSp add mod">
        <pc:chgData name="Reuben Bond" userId="7f300e4aafcfe080" providerId="LiveId" clId="{74AFFCDB-2A70-447F-8003-A6FE91DF2B28}" dt="2021-03-03T21:27:52.258" v="13702" actId="6549"/>
        <pc:sldMkLst>
          <pc:docMk/>
          <pc:sldMk cId="2624415125" sldId="324"/>
        </pc:sldMkLst>
        <pc:spChg chg="mod">
          <ac:chgData name="Reuben Bond" userId="7f300e4aafcfe080" providerId="LiveId" clId="{74AFFCDB-2A70-447F-8003-A6FE91DF2B28}" dt="2021-03-03T21:08:12.635" v="11637" actId="20577"/>
          <ac:spMkLst>
            <pc:docMk/>
            <pc:sldMk cId="2624415125" sldId="324"/>
            <ac:spMk id="2" creationId="{8DED39B3-F2C9-48D0-A33B-0EFC2A4DC3A3}"/>
          </ac:spMkLst>
        </pc:spChg>
        <pc:spChg chg="mod">
          <ac:chgData name="Reuben Bond" userId="7f300e4aafcfe080" providerId="LiveId" clId="{74AFFCDB-2A70-447F-8003-A6FE91DF2B28}" dt="2021-03-03T21:27:52.258" v="13702" actId="6549"/>
          <ac:spMkLst>
            <pc:docMk/>
            <pc:sldMk cId="2624415125" sldId="324"/>
            <ac:spMk id="3" creationId="{2B6BEC30-38A3-480A-9A16-6D07FC4A0A14}"/>
          </ac:spMkLst>
        </pc:spChg>
      </pc:sldChg>
      <pc:sldChg chg="modSp add mod">
        <pc:chgData name="Reuben Bond" userId="7f300e4aafcfe080" providerId="LiveId" clId="{74AFFCDB-2A70-447F-8003-A6FE91DF2B28}" dt="2021-03-03T22:47:15.033" v="14976" actId="20577"/>
        <pc:sldMkLst>
          <pc:docMk/>
          <pc:sldMk cId="2621141507" sldId="325"/>
        </pc:sldMkLst>
        <pc:spChg chg="mod">
          <ac:chgData name="Reuben Bond" userId="7f300e4aafcfe080" providerId="LiveId" clId="{74AFFCDB-2A70-447F-8003-A6FE91DF2B28}" dt="2021-03-03T21:15:26.130" v="12678" actId="20577"/>
          <ac:spMkLst>
            <pc:docMk/>
            <pc:sldMk cId="2621141507" sldId="325"/>
            <ac:spMk id="2" creationId="{8DED39B3-F2C9-48D0-A33B-0EFC2A4DC3A3}"/>
          </ac:spMkLst>
        </pc:spChg>
        <pc:spChg chg="mod">
          <ac:chgData name="Reuben Bond" userId="7f300e4aafcfe080" providerId="LiveId" clId="{74AFFCDB-2A70-447F-8003-A6FE91DF2B28}" dt="2021-03-03T22:47:15.033" v="14976" actId="20577"/>
          <ac:spMkLst>
            <pc:docMk/>
            <pc:sldMk cId="2621141507" sldId="325"/>
            <ac:spMk id="3" creationId="{2B6BEC30-38A3-480A-9A16-6D07FC4A0A14}"/>
          </ac:spMkLst>
        </pc:spChg>
      </pc:sldChg>
      <pc:sldChg chg="modSp new mod modNotesTx">
        <pc:chgData name="Reuben Bond" userId="7f300e4aafcfe080" providerId="LiveId" clId="{74AFFCDB-2A70-447F-8003-A6FE91DF2B28}" dt="2021-03-03T23:03:17.673" v="15129" actId="20577"/>
        <pc:sldMkLst>
          <pc:docMk/>
          <pc:sldMk cId="2502995382" sldId="326"/>
        </pc:sldMkLst>
        <pc:spChg chg="mod">
          <ac:chgData name="Reuben Bond" userId="7f300e4aafcfe080" providerId="LiveId" clId="{74AFFCDB-2A70-447F-8003-A6FE91DF2B28}" dt="2021-03-03T22:44:14.076" v="14475" actId="20577"/>
          <ac:spMkLst>
            <pc:docMk/>
            <pc:sldMk cId="2502995382" sldId="326"/>
            <ac:spMk id="2" creationId="{CE5A75E6-5B7E-4338-B170-7368F913CCB1}"/>
          </ac:spMkLst>
        </pc:spChg>
        <pc:spChg chg="mod">
          <ac:chgData name="Reuben Bond" userId="7f300e4aafcfe080" providerId="LiveId" clId="{74AFFCDB-2A70-447F-8003-A6FE91DF2B28}" dt="2021-03-03T22:46:26.163" v="14924" actId="20577"/>
          <ac:spMkLst>
            <pc:docMk/>
            <pc:sldMk cId="2502995382" sldId="326"/>
            <ac:spMk id="3" creationId="{F39607C0-2AA1-4A42-AC3E-C2886F85ED8A}"/>
          </ac:spMkLst>
        </pc:spChg>
      </pc:sldChg>
      <pc:sldChg chg="addSp delSp modSp new mod">
        <pc:chgData name="Reuben Bond" userId="7f300e4aafcfe080" providerId="LiveId" clId="{74AFFCDB-2A70-447F-8003-A6FE91DF2B28}" dt="2021-03-03T23:09:04.251" v="15212" actId="1076"/>
        <pc:sldMkLst>
          <pc:docMk/>
          <pc:sldMk cId="3571806549" sldId="327"/>
        </pc:sldMkLst>
        <pc:spChg chg="mod">
          <ac:chgData name="Reuben Bond" userId="7f300e4aafcfe080" providerId="LiveId" clId="{74AFFCDB-2A70-447F-8003-A6FE91DF2B28}" dt="2021-03-03T23:07:15.500" v="15205" actId="20577"/>
          <ac:spMkLst>
            <pc:docMk/>
            <pc:sldMk cId="3571806549" sldId="327"/>
            <ac:spMk id="2" creationId="{DD2D3DA7-6DB1-4FAA-9981-435EA5657669}"/>
          </ac:spMkLst>
        </pc:spChg>
        <pc:spChg chg="del">
          <ac:chgData name="Reuben Bond" userId="7f300e4aafcfe080" providerId="LiveId" clId="{74AFFCDB-2A70-447F-8003-A6FE91DF2B28}" dt="2021-03-03T23:07:00.332" v="15131" actId="22"/>
          <ac:spMkLst>
            <pc:docMk/>
            <pc:sldMk cId="3571806549" sldId="327"/>
            <ac:spMk id="3" creationId="{1E2BD967-2B5D-4DB6-9069-E4082E84AE69}"/>
          </ac:spMkLst>
        </pc:spChg>
        <pc:picChg chg="add mod ord">
          <ac:chgData name="Reuben Bond" userId="7f300e4aafcfe080" providerId="LiveId" clId="{74AFFCDB-2A70-447F-8003-A6FE91DF2B28}" dt="2021-03-03T23:09:04.251" v="15212" actId="1076"/>
          <ac:picMkLst>
            <pc:docMk/>
            <pc:sldMk cId="3571806549" sldId="327"/>
            <ac:picMk id="5" creationId="{2BF22DA1-25C2-4A84-956C-989C97307291}"/>
          </ac:picMkLst>
        </pc:picChg>
      </pc:sldChg>
      <pc:sldChg chg="addSp delSp modSp add mod">
        <pc:chgData name="Reuben Bond" userId="7f300e4aafcfe080" providerId="LiveId" clId="{74AFFCDB-2A70-447F-8003-A6FE91DF2B28}" dt="2021-03-03T23:08:45.403" v="15210" actId="1076"/>
        <pc:sldMkLst>
          <pc:docMk/>
          <pc:sldMk cId="2642656316" sldId="328"/>
        </pc:sldMkLst>
        <pc:spChg chg="add mod">
          <ac:chgData name="Reuben Bond" userId="7f300e4aafcfe080" providerId="LiveId" clId="{74AFFCDB-2A70-447F-8003-A6FE91DF2B28}" dt="2021-03-03T23:08:31.748" v="15207" actId="478"/>
          <ac:spMkLst>
            <pc:docMk/>
            <pc:sldMk cId="2642656316" sldId="328"/>
            <ac:spMk id="4" creationId="{28E7C136-B181-485B-89F0-680AD1FE0C97}"/>
          </ac:spMkLst>
        </pc:spChg>
        <pc:picChg chg="del">
          <ac:chgData name="Reuben Bond" userId="7f300e4aafcfe080" providerId="LiveId" clId="{74AFFCDB-2A70-447F-8003-A6FE91DF2B28}" dt="2021-03-03T23:08:31.748" v="15207" actId="478"/>
          <ac:picMkLst>
            <pc:docMk/>
            <pc:sldMk cId="2642656316" sldId="328"/>
            <ac:picMk id="5" creationId="{2BF22DA1-25C2-4A84-956C-989C97307291}"/>
          </ac:picMkLst>
        </pc:picChg>
        <pc:picChg chg="add mod">
          <ac:chgData name="Reuben Bond" userId="7f300e4aafcfe080" providerId="LiveId" clId="{74AFFCDB-2A70-447F-8003-A6FE91DF2B28}" dt="2021-03-03T23:08:45.403" v="15210" actId="1076"/>
          <ac:picMkLst>
            <pc:docMk/>
            <pc:sldMk cId="2642656316" sldId="328"/>
            <ac:picMk id="7" creationId="{BFD5D5D3-8B18-49CE-A795-05D655FA046A}"/>
          </ac:picMkLst>
        </pc:picChg>
      </pc:sldChg>
      <pc:sldChg chg="addSp delSp modSp new mod modNotesTx">
        <pc:chgData name="Reuben Bond" userId="7f300e4aafcfe080" providerId="LiveId" clId="{74AFFCDB-2A70-447F-8003-A6FE91DF2B28}" dt="2021-03-03T23:55:00.981" v="16963" actId="20577"/>
        <pc:sldMkLst>
          <pc:docMk/>
          <pc:sldMk cId="3788033348" sldId="329"/>
        </pc:sldMkLst>
        <pc:spChg chg="mod">
          <ac:chgData name="Reuben Bond" userId="7f300e4aafcfe080" providerId="LiveId" clId="{74AFFCDB-2A70-447F-8003-A6FE91DF2B28}" dt="2021-03-03T23:11:48.334" v="15286" actId="20577"/>
          <ac:spMkLst>
            <pc:docMk/>
            <pc:sldMk cId="3788033348" sldId="329"/>
            <ac:spMk id="2" creationId="{48D181B1-9D2B-4E19-97C8-F0FFCD46B990}"/>
          </ac:spMkLst>
        </pc:spChg>
        <pc:spChg chg="del mod">
          <ac:chgData name="Reuben Bond" userId="7f300e4aafcfe080" providerId="LiveId" clId="{74AFFCDB-2A70-447F-8003-A6FE91DF2B28}" dt="2021-03-03T23:11:17.473" v="15273" actId="478"/>
          <ac:spMkLst>
            <pc:docMk/>
            <pc:sldMk cId="3788033348" sldId="329"/>
            <ac:spMk id="3" creationId="{BAA3BCEA-8074-4951-A58A-39CB64BF5D25}"/>
          </ac:spMkLst>
        </pc:spChg>
        <pc:spChg chg="add del mod">
          <ac:chgData name="Reuben Bond" userId="7f300e4aafcfe080" providerId="LiveId" clId="{74AFFCDB-2A70-447F-8003-A6FE91DF2B28}" dt="2021-03-03T23:11:18.702" v="15274" actId="478"/>
          <ac:spMkLst>
            <pc:docMk/>
            <pc:sldMk cId="3788033348" sldId="329"/>
            <ac:spMk id="5" creationId="{4522E878-FCDD-482C-82DF-19A0371BD4E7}"/>
          </ac:spMkLst>
        </pc:spChg>
        <pc:picChg chg="add mod">
          <ac:chgData name="Reuben Bond" userId="7f300e4aafcfe080" providerId="LiveId" clId="{74AFFCDB-2A70-447F-8003-A6FE91DF2B28}" dt="2021-03-03T23:11:40.230" v="15276" actId="1076"/>
          <ac:picMkLst>
            <pc:docMk/>
            <pc:sldMk cId="3788033348" sldId="329"/>
            <ac:picMk id="7" creationId="{07F127FB-DB50-47C3-8B47-C8E6F5FA71D8}"/>
          </ac:picMkLst>
        </pc:picChg>
      </pc:sldChg>
      <pc:sldChg chg="modSp new mod">
        <pc:chgData name="Reuben Bond" userId="7f300e4aafcfe080" providerId="LiveId" clId="{74AFFCDB-2A70-447F-8003-A6FE91DF2B28}" dt="2021-03-03T23:34:08.256" v="16681" actId="20577"/>
        <pc:sldMkLst>
          <pc:docMk/>
          <pc:sldMk cId="1085529066" sldId="330"/>
        </pc:sldMkLst>
        <pc:spChg chg="mod">
          <ac:chgData name="Reuben Bond" userId="7f300e4aafcfe080" providerId="LiveId" clId="{74AFFCDB-2A70-447F-8003-A6FE91DF2B28}" dt="2021-03-03T23:12:36.909" v="15388" actId="20577"/>
          <ac:spMkLst>
            <pc:docMk/>
            <pc:sldMk cId="1085529066" sldId="330"/>
            <ac:spMk id="2" creationId="{5BE87C91-B6CC-4CF7-8618-DC8962CC1965}"/>
          </ac:spMkLst>
        </pc:spChg>
        <pc:spChg chg="mod">
          <ac:chgData name="Reuben Bond" userId="7f300e4aafcfe080" providerId="LiveId" clId="{74AFFCDB-2A70-447F-8003-A6FE91DF2B28}" dt="2021-03-03T23:34:08.256" v="16681" actId="20577"/>
          <ac:spMkLst>
            <pc:docMk/>
            <pc:sldMk cId="1085529066" sldId="330"/>
            <ac:spMk id="3" creationId="{5D3263DE-A109-47E9-9F37-CABD714B64C0}"/>
          </ac:spMkLst>
        </pc:spChg>
      </pc:sldChg>
      <pc:sldChg chg="addSp delSp modSp new mod setBg">
        <pc:chgData name="Reuben Bond" userId="7f300e4aafcfe080" providerId="LiveId" clId="{74AFFCDB-2A70-447F-8003-A6FE91DF2B28}" dt="2021-03-03T23:54:03.748" v="16959" actId="1076"/>
        <pc:sldMkLst>
          <pc:docMk/>
          <pc:sldMk cId="1626205059" sldId="331"/>
        </pc:sldMkLst>
        <pc:spChg chg="del">
          <ac:chgData name="Reuben Bond" userId="7f300e4aafcfe080" providerId="LiveId" clId="{74AFFCDB-2A70-447F-8003-A6FE91DF2B28}" dt="2021-03-03T23:30:27.227" v="16621" actId="478"/>
          <ac:spMkLst>
            <pc:docMk/>
            <pc:sldMk cId="1626205059" sldId="331"/>
            <ac:spMk id="2" creationId="{7480EC46-17CA-449D-A35B-84F765093F96}"/>
          </ac:spMkLst>
        </pc:spChg>
        <pc:spChg chg="del">
          <ac:chgData name="Reuben Bond" userId="7f300e4aafcfe080" providerId="LiveId" clId="{74AFFCDB-2A70-447F-8003-A6FE91DF2B28}" dt="2021-03-03T23:30:24.594" v="16620" actId="22"/>
          <ac:spMkLst>
            <pc:docMk/>
            <pc:sldMk cId="1626205059" sldId="331"/>
            <ac:spMk id="3" creationId="{D9865646-2A2A-4408-B5CF-11240801DE63}"/>
          </ac:spMkLst>
        </pc:spChg>
        <pc:spChg chg="add del mod">
          <ac:chgData name="Reuben Bond" userId="7f300e4aafcfe080" providerId="LiveId" clId="{74AFFCDB-2A70-447F-8003-A6FE91DF2B28}" dt="2021-03-03T23:32:01.573" v="16634" actId="478"/>
          <ac:spMkLst>
            <pc:docMk/>
            <pc:sldMk cId="1626205059" sldId="331"/>
            <ac:spMk id="7" creationId="{A8984CBD-DD1B-4789-8C29-E0FF40F938F7}"/>
          </ac:spMkLst>
        </pc:spChg>
        <pc:spChg chg="add del mod">
          <ac:chgData name="Reuben Bond" userId="7f300e4aafcfe080" providerId="LiveId" clId="{74AFFCDB-2A70-447F-8003-A6FE91DF2B28}" dt="2021-03-03T23:32:08.705" v="16637" actId="478"/>
          <ac:spMkLst>
            <pc:docMk/>
            <pc:sldMk cId="1626205059" sldId="331"/>
            <ac:spMk id="13" creationId="{AACDFF8A-FCC8-4995-B031-C791790902D6}"/>
          </ac:spMkLst>
        </pc:spChg>
        <pc:spChg chg="add mod">
          <ac:chgData name="Reuben Bond" userId="7f300e4aafcfe080" providerId="LiveId" clId="{74AFFCDB-2A70-447F-8003-A6FE91DF2B28}" dt="2021-03-03T23:54:03.748" v="16959" actId="1076"/>
          <ac:spMkLst>
            <pc:docMk/>
            <pc:sldMk cId="1626205059" sldId="331"/>
            <ac:spMk id="16" creationId="{D4F60AA8-5B55-4243-BD45-6F4F94C9D344}"/>
          </ac:spMkLst>
        </pc:spChg>
        <pc:spChg chg="add mod">
          <ac:chgData name="Reuben Bond" userId="7f300e4aafcfe080" providerId="LiveId" clId="{74AFFCDB-2A70-447F-8003-A6FE91DF2B28}" dt="2021-03-03T23:53:58.518" v="16958" actId="1076"/>
          <ac:spMkLst>
            <pc:docMk/>
            <pc:sldMk cId="1626205059" sldId="331"/>
            <ac:spMk id="17" creationId="{8A66245E-474F-4699-B85D-6EA618FEAB58}"/>
          </ac:spMkLst>
        </pc:spChg>
        <pc:picChg chg="add del mod ord">
          <ac:chgData name="Reuben Bond" userId="7f300e4aafcfe080" providerId="LiveId" clId="{74AFFCDB-2A70-447F-8003-A6FE91DF2B28}" dt="2021-03-03T23:32:04.611" v="16636" actId="478"/>
          <ac:picMkLst>
            <pc:docMk/>
            <pc:sldMk cId="1626205059" sldId="331"/>
            <ac:picMk id="5" creationId="{9C330C72-567A-4E3D-9F5C-8165C5F87142}"/>
          </ac:picMkLst>
        </pc:picChg>
        <pc:picChg chg="add del">
          <ac:chgData name="Reuben Bond" userId="7f300e4aafcfe080" providerId="LiveId" clId="{74AFFCDB-2A70-447F-8003-A6FE91DF2B28}" dt="2021-03-03T23:32:01.033" v="16633" actId="22"/>
          <ac:picMkLst>
            <pc:docMk/>
            <pc:sldMk cId="1626205059" sldId="331"/>
            <ac:picMk id="9" creationId="{3E976F65-9A93-46C5-953B-583B103E6D42}"/>
          </ac:picMkLst>
        </pc:picChg>
        <pc:picChg chg="add mod">
          <ac:chgData name="Reuben Bond" userId="7f300e4aafcfe080" providerId="LiveId" clId="{74AFFCDB-2A70-447F-8003-A6FE91DF2B28}" dt="2021-03-03T23:32:17.833" v="16639" actId="1076"/>
          <ac:picMkLst>
            <pc:docMk/>
            <pc:sldMk cId="1626205059" sldId="331"/>
            <ac:picMk id="11" creationId="{EA333A1B-E699-44F0-A533-F7273D624165}"/>
          </ac:picMkLst>
        </pc:picChg>
        <pc:picChg chg="add del">
          <ac:chgData name="Reuben Bond" userId="7f300e4aafcfe080" providerId="LiveId" clId="{74AFFCDB-2A70-447F-8003-A6FE91DF2B28}" dt="2021-03-03T23:34:21.950" v="16683" actId="22"/>
          <ac:picMkLst>
            <pc:docMk/>
            <pc:sldMk cId="1626205059" sldId="331"/>
            <ac:picMk id="15" creationId="{919EE2F2-E162-4926-97D1-B217C332B893}"/>
          </ac:picMkLst>
        </pc:picChg>
      </pc:sldChg>
      <pc:sldChg chg="addSp delSp modSp new mod setBg">
        <pc:chgData name="Reuben Bond" userId="7f300e4aafcfe080" providerId="LiveId" clId="{74AFFCDB-2A70-447F-8003-A6FE91DF2B28}" dt="2021-03-03T23:54:44.988" v="16962"/>
        <pc:sldMkLst>
          <pc:docMk/>
          <pc:sldMk cId="4206254460" sldId="332"/>
        </pc:sldMkLst>
        <pc:spChg chg="del">
          <ac:chgData name="Reuben Bond" userId="7f300e4aafcfe080" providerId="LiveId" clId="{74AFFCDB-2A70-447F-8003-A6FE91DF2B28}" dt="2021-03-03T23:34:34.999" v="16689" actId="478"/>
          <ac:spMkLst>
            <pc:docMk/>
            <pc:sldMk cId="4206254460" sldId="332"/>
            <ac:spMk id="2" creationId="{B1249EE6-8D23-451A-830B-275EF48AC610}"/>
          </ac:spMkLst>
        </pc:spChg>
        <pc:spChg chg="del">
          <ac:chgData name="Reuben Bond" userId="7f300e4aafcfe080" providerId="LiveId" clId="{74AFFCDB-2A70-447F-8003-A6FE91DF2B28}" dt="2021-03-03T23:34:28.414" v="16685" actId="478"/>
          <ac:spMkLst>
            <pc:docMk/>
            <pc:sldMk cId="4206254460" sldId="332"/>
            <ac:spMk id="3" creationId="{EDCBD733-384D-4702-A049-D90B26C8DF8A}"/>
          </ac:spMkLst>
        </pc:spChg>
        <pc:spChg chg="add mod">
          <ac:chgData name="Reuben Bond" userId="7f300e4aafcfe080" providerId="LiveId" clId="{74AFFCDB-2A70-447F-8003-A6FE91DF2B28}" dt="2021-03-03T23:37:35.723" v="16729" actId="14100"/>
          <ac:spMkLst>
            <pc:docMk/>
            <pc:sldMk cId="4206254460" sldId="332"/>
            <ac:spMk id="6" creationId="{F42E98BB-C7E6-4EAA-BE0D-0D35BD35848B}"/>
          </ac:spMkLst>
        </pc:spChg>
        <pc:spChg chg="add mod">
          <ac:chgData name="Reuben Bond" userId="7f300e4aafcfe080" providerId="LiveId" clId="{74AFFCDB-2A70-447F-8003-A6FE91DF2B28}" dt="2021-03-03T23:37:23.336" v="16725" actId="14100"/>
          <ac:spMkLst>
            <pc:docMk/>
            <pc:sldMk cId="4206254460" sldId="332"/>
            <ac:spMk id="9" creationId="{2D4AE954-5B2A-4F78-B5B3-17565CE6D16F}"/>
          </ac:spMkLst>
        </pc:spChg>
        <pc:spChg chg="add mod">
          <ac:chgData name="Reuben Bond" userId="7f300e4aafcfe080" providerId="LiveId" clId="{74AFFCDB-2A70-447F-8003-A6FE91DF2B28}" dt="2021-03-03T23:38:27.150" v="16754" actId="1076"/>
          <ac:spMkLst>
            <pc:docMk/>
            <pc:sldMk cId="4206254460" sldId="332"/>
            <ac:spMk id="10" creationId="{50C978C8-3168-4462-9536-CEDA76459785}"/>
          </ac:spMkLst>
        </pc:spChg>
        <pc:picChg chg="add del mod">
          <ac:chgData name="Reuben Bond" userId="7f300e4aafcfe080" providerId="LiveId" clId="{74AFFCDB-2A70-447F-8003-A6FE91DF2B28}" dt="2021-03-03T23:35:39.963" v="16695" actId="478"/>
          <ac:picMkLst>
            <pc:docMk/>
            <pc:sldMk cId="4206254460" sldId="332"/>
            <ac:picMk id="5" creationId="{2B22FDA1-5727-46B4-B931-C00C5659C1C3}"/>
          </ac:picMkLst>
        </pc:picChg>
        <pc:picChg chg="add mod ord">
          <ac:chgData name="Reuben Bond" userId="7f300e4aafcfe080" providerId="LiveId" clId="{74AFFCDB-2A70-447F-8003-A6FE91DF2B28}" dt="2021-03-03T23:38:17.810" v="16752" actId="1076"/>
          <ac:picMkLst>
            <pc:docMk/>
            <pc:sldMk cId="4206254460" sldId="332"/>
            <ac:picMk id="8" creationId="{91B3E9E4-1C72-4EDF-B3EE-1CDF219AEE74}"/>
          </ac:picMkLst>
        </pc:picChg>
      </pc:sldChg>
      <pc:sldChg chg="addSp delSp modSp add mod">
        <pc:chgData name="Reuben Bond" userId="7f300e4aafcfe080" providerId="LiveId" clId="{74AFFCDB-2A70-447F-8003-A6FE91DF2B28}" dt="2021-03-03T23:54:20.174" v="16961" actId="14100"/>
        <pc:sldMkLst>
          <pc:docMk/>
          <pc:sldMk cId="1686833799" sldId="333"/>
        </pc:sldMkLst>
        <pc:spChg chg="add del mod">
          <ac:chgData name="Reuben Bond" userId="7f300e4aafcfe080" providerId="LiveId" clId="{74AFFCDB-2A70-447F-8003-A6FE91DF2B28}" dt="2021-03-03T23:42:22.380" v="16877"/>
          <ac:spMkLst>
            <pc:docMk/>
            <pc:sldMk cId="1686833799" sldId="333"/>
            <ac:spMk id="5" creationId="{107020E8-4196-4FBE-8E80-38BF9FCE61E3}"/>
          </ac:spMkLst>
        </pc:spChg>
        <pc:spChg chg="add mod">
          <ac:chgData name="Reuben Bond" userId="7f300e4aafcfe080" providerId="LiveId" clId="{74AFFCDB-2A70-447F-8003-A6FE91DF2B28}" dt="2021-03-03T23:54:20.174" v="16961" actId="14100"/>
          <ac:spMkLst>
            <pc:docMk/>
            <pc:sldMk cId="1686833799" sldId="333"/>
            <ac:spMk id="6" creationId="{B605B948-FD00-4BC2-A75A-2B636B38CC29}"/>
          </ac:spMkLst>
        </pc:spChg>
        <pc:spChg chg="add mod">
          <ac:chgData name="Reuben Bond" userId="7f300e4aafcfe080" providerId="LiveId" clId="{74AFFCDB-2A70-447F-8003-A6FE91DF2B28}" dt="2021-03-03T23:53:09.707" v="16947" actId="207"/>
          <ac:spMkLst>
            <pc:docMk/>
            <pc:sldMk cId="1686833799" sldId="333"/>
            <ac:spMk id="7" creationId="{5570EA0B-9839-44AA-BFA2-C646F29FC46A}"/>
          </ac:spMkLst>
        </pc:spChg>
        <pc:picChg chg="add mod">
          <ac:chgData name="Reuben Bond" userId="7f300e4aafcfe080" providerId="LiveId" clId="{74AFFCDB-2A70-447F-8003-A6FE91DF2B28}" dt="2021-03-03T23:42:21.876" v="16876" actId="1076"/>
          <ac:picMkLst>
            <pc:docMk/>
            <pc:sldMk cId="1686833799" sldId="333"/>
            <ac:picMk id="3" creationId="{ACAB8108-EC1B-44D4-BBF1-CA5529DF5D81}"/>
          </ac:picMkLst>
        </pc:picChg>
        <pc:picChg chg="del">
          <ac:chgData name="Reuben Bond" userId="7f300e4aafcfe080" providerId="LiveId" clId="{74AFFCDB-2A70-447F-8003-A6FE91DF2B28}" dt="2021-03-03T23:40:29.549" v="16756" actId="478"/>
          <ac:picMkLst>
            <pc:docMk/>
            <pc:sldMk cId="1686833799" sldId="333"/>
            <ac:picMk id="11" creationId="{EA333A1B-E699-44F0-A533-F7273D624165}"/>
          </ac:picMkLst>
        </pc:picChg>
      </pc:sldChg>
      <pc:sldChg chg="addSp delSp modSp new mod modClrScheme chgLayout modNotesTx">
        <pc:chgData name="Reuben Bond" userId="7f300e4aafcfe080" providerId="LiveId" clId="{74AFFCDB-2A70-447F-8003-A6FE91DF2B28}" dt="2021-03-04T01:50:09.329" v="21851" actId="20577"/>
        <pc:sldMkLst>
          <pc:docMk/>
          <pc:sldMk cId="711487027" sldId="334"/>
        </pc:sldMkLst>
        <pc:spChg chg="mod ord">
          <ac:chgData name="Reuben Bond" userId="7f300e4aafcfe080" providerId="LiveId" clId="{74AFFCDB-2A70-447F-8003-A6FE91DF2B28}" dt="2021-03-03T23:56:04.472" v="16985" actId="20577"/>
          <ac:spMkLst>
            <pc:docMk/>
            <pc:sldMk cId="711487027" sldId="334"/>
            <ac:spMk id="2" creationId="{12625201-C42C-4B83-9319-B153051B7463}"/>
          </ac:spMkLst>
        </pc:spChg>
        <pc:spChg chg="del mod ord">
          <ac:chgData name="Reuben Bond" userId="7f300e4aafcfe080" providerId="LiveId" clId="{74AFFCDB-2A70-447F-8003-A6FE91DF2B28}" dt="2021-03-03T23:56:00.335" v="16976" actId="700"/>
          <ac:spMkLst>
            <pc:docMk/>
            <pc:sldMk cId="711487027" sldId="334"/>
            <ac:spMk id="3" creationId="{B6E8F135-CF0C-41CD-A399-928FC88789A6}"/>
          </ac:spMkLst>
        </pc:spChg>
        <pc:spChg chg="add mod ord">
          <ac:chgData name="Reuben Bond" userId="7f300e4aafcfe080" providerId="LiveId" clId="{74AFFCDB-2A70-447F-8003-A6FE91DF2B28}" dt="2021-03-03T23:56:09.032" v="17004" actId="20577"/>
          <ac:spMkLst>
            <pc:docMk/>
            <pc:sldMk cId="711487027" sldId="334"/>
            <ac:spMk id="4" creationId="{B52CF166-0EE6-448D-A488-BE0D8120FAFD}"/>
          </ac:spMkLst>
        </pc:spChg>
      </pc:sldChg>
      <pc:sldChg chg="addSp modSp add mod modMedia setBg">
        <pc:chgData name="Reuben Bond" userId="7f300e4aafcfe080" providerId="LiveId" clId="{74AFFCDB-2A70-447F-8003-A6FE91DF2B28}" dt="2021-03-03T23:56:58.584" v="17129"/>
        <pc:sldMkLst>
          <pc:docMk/>
          <pc:sldMk cId="3750431680" sldId="335"/>
        </pc:sldMkLst>
        <pc:spChg chg="mod">
          <ac:chgData name="Reuben Bond" userId="7f300e4aafcfe080" providerId="LiveId" clId="{74AFFCDB-2A70-447F-8003-A6FE91DF2B28}" dt="2021-03-03T23:56:57.526" v="17127" actId="26606"/>
          <ac:spMkLst>
            <pc:docMk/>
            <pc:sldMk cId="3750431680" sldId="335"/>
            <ac:spMk id="2" creationId="{12625201-C42C-4B83-9319-B153051B7463}"/>
          </ac:spMkLst>
        </pc:spChg>
        <pc:spChg chg="mod">
          <ac:chgData name="Reuben Bond" userId="7f300e4aafcfe080" providerId="LiveId" clId="{74AFFCDB-2A70-447F-8003-A6FE91DF2B28}" dt="2021-03-03T23:56:57.526" v="17127" actId="26606"/>
          <ac:spMkLst>
            <pc:docMk/>
            <pc:sldMk cId="3750431680" sldId="335"/>
            <ac:spMk id="4" creationId="{B52CF166-0EE6-448D-A488-BE0D8120FAFD}"/>
          </ac:spMkLst>
        </pc:spChg>
        <pc:spChg chg="add">
          <ac:chgData name="Reuben Bond" userId="7f300e4aafcfe080" providerId="LiveId" clId="{74AFFCDB-2A70-447F-8003-A6FE91DF2B28}" dt="2021-03-03T23:56:57.526" v="17127" actId="26606"/>
          <ac:spMkLst>
            <pc:docMk/>
            <pc:sldMk cId="3750431680" sldId="335"/>
            <ac:spMk id="10" creationId="{716F42E0-28DF-4093-AFC5-CA01F54C8897}"/>
          </ac:spMkLst>
        </pc:spChg>
        <pc:spChg chg="add">
          <ac:chgData name="Reuben Bond" userId="7f300e4aafcfe080" providerId="LiveId" clId="{74AFFCDB-2A70-447F-8003-A6FE91DF2B28}" dt="2021-03-03T23:56:57.526" v="17127" actId="26606"/>
          <ac:spMkLst>
            <pc:docMk/>
            <pc:sldMk cId="3750431680" sldId="335"/>
            <ac:spMk id="12" creationId="{4063B759-00FC-46D1-9898-8E8625268FAF}"/>
          </ac:spMkLst>
        </pc:spChg>
        <pc:spChg chg="add">
          <ac:chgData name="Reuben Bond" userId="7f300e4aafcfe080" providerId="LiveId" clId="{74AFFCDB-2A70-447F-8003-A6FE91DF2B28}" dt="2021-03-03T23:56:57.526" v="17127" actId="26606"/>
          <ac:spMkLst>
            <pc:docMk/>
            <pc:sldMk cId="3750431680" sldId="335"/>
            <ac:spMk id="14" creationId="{D5B012D8-7F27-4758-9AC6-C889B154BD73}"/>
          </ac:spMkLst>
        </pc:spChg>
        <pc:picChg chg="add mod">
          <ac:chgData name="Reuben Bond" userId="7f300e4aafcfe080" providerId="LiveId" clId="{74AFFCDB-2A70-447F-8003-A6FE91DF2B28}" dt="2021-03-03T23:56:58.584" v="17129"/>
          <ac:picMkLst>
            <pc:docMk/>
            <pc:sldMk cId="3750431680" sldId="335"/>
            <ac:picMk id="6" creationId="{60E6D7BC-C8B1-49C2-9A8F-62F29C2FFD07}"/>
          </ac:picMkLst>
        </pc:picChg>
      </pc:sldChg>
      <pc:sldChg chg="addSp delSp modSp new mod modNotesTx">
        <pc:chgData name="Reuben Bond" userId="7f300e4aafcfe080" providerId="LiveId" clId="{74AFFCDB-2A70-447F-8003-A6FE91DF2B28}" dt="2021-03-04T00:19:24.103" v="18763" actId="20577"/>
        <pc:sldMkLst>
          <pc:docMk/>
          <pc:sldMk cId="2999416446" sldId="336"/>
        </pc:sldMkLst>
        <pc:spChg chg="del">
          <ac:chgData name="Reuben Bond" userId="7f300e4aafcfe080" providerId="LiveId" clId="{74AFFCDB-2A70-447F-8003-A6FE91DF2B28}" dt="2021-03-04T00:13:57.147" v="17306" actId="478"/>
          <ac:spMkLst>
            <pc:docMk/>
            <pc:sldMk cId="2999416446" sldId="336"/>
            <ac:spMk id="2" creationId="{A8269943-3BEE-43E9-B2CF-B57EDA15C1B0}"/>
          </ac:spMkLst>
        </pc:spChg>
        <pc:spChg chg="del">
          <ac:chgData name="Reuben Bond" userId="7f300e4aafcfe080" providerId="LiveId" clId="{74AFFCDB-2A70-447F-8003-A6FE91DF2B28}" dt="2021-03-04T00:13:55.791" v="17305" actId="478"/>
          <ac:spMkLst>
            <pc:docMk/>
            <pc:sldMk cId="2999416446" sldId="336"/>
            <ac:spMk id="3" creationId="{F6DDE1EA-3F2D-41F7-A01C-81872B9BC35D}"/>
          </ac:spMkLst>
        </pc:spChg>
        <pc:picChg chg="add mod">
          <ac:chgData name="Reuben Bond" userId="7f300e4aafcfe080" providerId="LiveId" clId="{74AFFCDB-2A70-447F-8003-A6FE91DF2B28}" dt="2021-03-04T00:14:03.752" v="17308" actId="27614"/>
          <ac:picMkLst>
            <pc:docMk/>
            <pc:sldMk cId="2999416446" sldId="336"/>
            <ac:picMk id="5" creationId="{73EAF2FE-F77F-4F9F-95CB-85DCF184D4AF}"/>
          </ac:picMkLst>
        </pc:picChg>
      </pc:sldChg>
      <pc:sldChg chg="modSp new mod">
        <pc:chgData name="Reuben Bond" userId="7f300e4aafcfe080" providerId="LiveId" clId="{74AFFCDB-2A70-447F-8003-A6FE91DF2B28}" dt="2021-03-04T00:36:52.955" v="19666" actId="6549"/>
        <pc:sldMkLst>
          <pc:docMk/>
          <pc:sldMk cId="3300357942" sldId="337"/>
        </pc:sldMkLst>
        <pc:spChg chg="mod">
          <ac:chgData name="Reuben Bond" userId="7f300e4aafcfe080" providerId="LiveId" clId="{74AFFCDB-2A70-447F-8003-A6FE91DF2B28}" dt="2021-03-04T00:29:09.418" v="18809" actId="20577"/>
          <ac:spMkLst>
            <pc:docMk/>
            <pc:sldMk cId="3300357942" sldId="337"/>
            <ac:spMk id="2" creationId="{512EFEC1-82B3-4CDB-8939-367C742B7507}"/>
          </ac:spMkLst>
        </pc:spChg>
        <pc:spChg chg="mod">
          <ac:chgData name="Reuben Bond" userId="7f300e4aafcfe080" providerId="LiveId" clId="{74AFFCDB-2A70-447F-8003-A6FE91DF2B28}" dt="2021-03-04T00:36:52.955" v="19666" actId="6549"/>
          <ac:spMkLst>
            <pc:docMk/>
            <pc:sldMk cId="3300357942" sldId="337"/>
            <ac:spMk id="3" creationId="{6380015A-4C63-463B-A13A-A660D1B294B1}"/>
          </ac:spMkLst>
        </pc:spChg>
      </pc:sldChg>
      <pc:sldChg chg="addSp delSp modSp new add del mod modNotesTx">
        <pc:chgData name="Reuben Bond" userId="7f300e4aafcfe080" providerId="LiveId" clId="{74AFFCDB-2A70-447F-8003-A6FE91DF2B28}" dt="2021-03-04T01:23:54.972" v="20559" actId="20577"/>
        <pc:sldMkLst>
          <pc:docMk/>
          <pc:sldMk cId="1174721119" sldId="338"/>
        </pc:sldMkLst>
        <pc:spChg chg="del">
          <ac:chgData name="Reuben Bond" userId="7f300e4aafcfe080" providerId="LiveId" clId="{74AFFCDB-2A70-447F-8003-A6FE91DF2B28}" dt="2021-03-04T01:19:01.963" v="19669" actId="478"/>
          <ac:spMkLst>
            <pc:docMk/>
            <pc:sldMk cId="1174721119" sldId="338"/>
            <ac:spMk id="2" creationId="{B413B214-8205-430C-A3F6-E7B2EF522090}"/>
          </ac:spMkLst>
        </pc:spChg>
        <pc:spChg chg="del">
          <ac:chgData name="Reuben Bond" userId="7f300e4aafcfe080" providerId="LiveId" clId="{74AFFCDB-2A70-447F-8003-A6FE91DF2B28}" dt="2021-03-04T01:18:59.732" v="19668" actId="478"/>
          <ac:spMkLst>
            <pc:docMk/>
            <pc:sldMk cId="1174721119" sldId="338"/>
            <ac:spMk id="3" creationId="{55C8D3C6-604B-4FB0-9FBD-2E457662C6A9}"/>
          </ac:spMkLst>
        </pc:spChg>
        <pc:picChg chg="add del mod">
          <ac:chgData name="Reuben Bond" userId="7f300e4aafcfe080" providerId="LiveId" clId="{74AFFCDB-2A70-447F-8003-A6FE91DF2B28}" dt="2021-03-04T01:20:05.401" v="19674" actId="478"/>
          <ac:picMkLst>
            <pc:docMk/>
            <pc:sldMk cId="1174721119" sldId="338"/>
            <ac:picMk id="5" creationId="{F95FEC57-AC31-440A-BB70-E139424D2576}"/>
          </ac:picMkLst>
        </pc:picChg>
        <pc:picChg chg="add del mod">
          <ac:chgData name="Reuben Bond" userId="7f300e4aafcfe080" providerId="LiveId" clId="{74AFFCDB-2A70-447F-8003-A6FE91DF2B28}" dt="2021-03-04T01:21:29.859" v="19840" actId="478"/>
          <ac:picMkLst>
            <pc:docMk/>
            <pc:sldMk cId="1174721119" sldId="338"/>
            <ac:picMk id="7" creationId="{E9E292F2-79D8-4FDE-936B-AF568681D91E}"/>
          </ac:picMkLst>
        </pc:picChg>
        <pc:picChg chg="add mod">
          <ac:chgData name="Reuben Bond" userId="7f300e4aafcfe080" providerId="LiveId" clId="{74AFFCDB-2A70-447F-8003-A6FE91DF2B28}" dt="2021-03-04T01:21:34.576" v="19842" actId="27614"/>
          <ac:picMkLst>
            <pc:docMk/>
            <pc:sldMk cId="1174721119" sldId="338"/>
            <ac:picMk id="9" creationId="{A8CCF9DC-DFC5-494C-8C45-6781458F07BB}"/>
          </ac:picMkLst>
        </pc:picChg>
      </pc:sldChg>
      <pc:sldChg chg="addSp delSp modSp add mod ord">
        <pc:chgData name="Reuben Bond" userId="7f300e4aafcfe080" providerId="LiveId" clId="{74AFFCDB-2A70-447F-8003-A6FE91DF2B28}" dt="2021-03-04T01:29:32.164" v="20701" actId="478"/>
        <pc:sldMkLst>
          <pc:docMk/>
          <pc:sldMk cId="3387852538" sldId="339"/>
        </pc:sldMkLst>
        <pc:spChg chg="mod">
          <ac:chgData name="Reuben Bond" userId="7f300e4aafcfe080" providerId="LiveId" clId="{74AFFCDB-2A70-447F-8003-A6FE91DF2B28}" dt="2021-03-04T01:25:23.746" v="20584" actId="20577"/>
          <ac:spMkLst>
            <pc:docMk/>
            <pc:sldMk cId="3387852538" sldId="339"/>
            <ac:spMk id="2" creationId="{512EFEC1-82B3-4CDB-8939-367C742B7507}"/>
          </ac:spMkLst>
        </pc:spChg>
        <pc:spChg chg="mod">
          <ac:chgData name="Reuben Bond" userId="7f300e4aafcfe080" providerId="LiveId" clId="{74AFFCDB-2A70-447F-8003-A6FE91DF2B28}" dt="2021-03-04T01:26:08.225" v="20693" actId="20577"/>
          <ac:spMkLst>
            <pc:docMk/>
            <pc:sldMk cId="3387852538" sldId="339"/>
            <ac:spMk id="3" creationId="{6380015A-4C63-463B-A13A-A660D1B294B1}"/>
          </ac:spMkLst>
        </pc:spChg>
        <pc:spChg chg="add del">
          <ac:chgData name="Reuben Bond" userId="7f300e4aafcfe080" providerId="LiveId" clId="{74AFFCDB-2A70-447F-8003-A6FE91DF2B28}" dt="2021-03-04T01:26:30.196" v="20695" actId="22"/>
          <ac:spMkLst>
            <pc:docMk/>
            <pc:sldMk cId="3387852538" sldId="339"/>
            <ac:spMk id="5" creationId="{CBA1AFDB-A767-47D2-A0D6-5A3210685513}"/>
          </ac:spMkLst>
        </pc:spChg>
        <pc:picChg chg="add del mod">
          <ac:chgData name="Reuben Bond" userId="7f300e4aafcfe080" providerId="LiveId" clId="{74AFFCDB-2A70-447F-8003-A6FE91DF2B28}" dt="2021-03-04T01:29:32.164" v="20701" actId="478"/>
          <ac:picMkLst>
            <pc:docMk/>
            <pc:sldMk cId="3387852538" sldId="339"/>
            <ac:picMk id="7" creationId="{8C5CBADC-AF6F-46A8-973A-D776CD1B1AE4}"/>
          </ac:picMkLst>
        </pc:picChg>
      </pc:sldChg>
      <pc:sldChg chg="modSp add mod ord">
        <pc:chgData name="Reuben Bond" userId="7f300e4aafcfe080" providerId="LiveId" clId="{74AFFCDB-2A70-447F-8003-A6FE91DF2B28}" dt="2021-03-04T01:45:28.044" v="21751" actId="27636"/>
        <pc:sldMkLst>
          <pc:docMk/>
          <pc:sldMk cId="1093737331" sldId="340"/>
        </pc:sldMkLst>
        <pc:spChg chg="mod">
          <ac:chgData name="Reuben Bond" userId="7f300e4aafcfe080" providerId="LiveId" clId="{74AFFCDB-2A70-447F-8003-A6FE91DF2B28}" dt="2021-03-04T01:38:19.465" v="20709" actId="20577"/>
          <ac:spMkLst>
            <pc:docMk/>
            <pc:sldMk cId="1093737331" sldId="340"/>
            <ac:spMk id="2" creationId="{512EFEC1-82B3-4CDB-8939-367C742B7507}"/>
          </ac:spMkLst>
        </pc:spChg>
        <pc:spChg chg="mod">
          <ac:chgData name="Reuben Bond" userId="7f300e4aafcfe080" providerId="LiveId" clId="{74AFFCDB-2A70-447F-8003-A6FE91DF2B28}" dt="2021-03-04T01:45:28.044" v="21751" actId="27636"/>
          <ac:spMkLst>
            <pc:docMk/>
            <pc:sldMk cId="1093737331" sldId="340"/>
            <ac:spMk id="3" creationId="{6380015A-4C63-463B-A13A-A660D1B294B1}"/>
          </ac:spMkLst>
        </pc:spChg>
      </pc:sldChg>
    </pc:docChg>
  </pc:docChgLst>
  <pc:docChgLst>
    <pc:chgData name="Reuben Bond" userId="7f300e4aafcfe080" providerId="LiveId" clId="{32F9CA83-3CE6-4DE2-95DE-E6B6143D25F8}"/>
    <pc:docChg chg="custSel addSld modSld sldOrd">
      <pc:chgData name="Reuben Bond" userId="7f300e4aafcfe080" providerId="LiveId" clId="{32F9CA83-3CE6-4DE2-95DE-E6B6143D25F8}" dt="2021-04-14T17:15:23.781" v="453" actId="20577"/>
      <pc:docMkLst>
        <pc:docMk/>
      </pc:docMkLst>
      <pc:sldChg chg="ord">
        <pc:chgData name="Reuben Bond" userId="7f300e4aafcfe080" providerId="LiveId" clId="{32F9CA83-3CE6-4DE2-95DE-E6B6143D25F8}" dt="2021-04-14T17:08:04.987" v="119"/>
        <pc:sldMkLst>
          <pc:docMk/>
          <pc:sldMk cId="3877689995" sldId="265"/>
        </pc:sldMkLst>
      </pc:sldChg>
      <pc:sldChg chg="mod modShow">
        <pc:chgData name="Reuben Bond" userId="7f300e4aafcfe080" providerId="LiveId" clId="{32F9CA83-3CE6-4DE2-95DE-E6B6143D25F8}" dt="2021-04-14T17:09:43.291" v="127" actId="729"/>
        <pc:sldMkLst>
          <pc:docMk/>
          <pc:sldMk cId="1434158637" sldId="323"/>
        </pc:sldMkLst>
      </pc:sldChg>
      <pc:sldChg chg="modSp mod">
        <pc:chgData name="Reuben Bond" userId="7f300e4aafcfe080" providerId="LiveId" clId="{32F9CA83-3CE6-4DE2-95DE-E6B6143D25F8}" dt="2021-04-14T16:48:32.953" v="115" actId="20577"/>
        <pc:sldMkLst>
          <pc:docMk/>
          <pc:sldMk cId="1085529066" sldId="330"/>
        </pc:sldMkLst>
        <pc:spChg chg="mod">
          <ac:chgData name="Reuben Bond" userId="7f300e4aafcfe080" providerId="LiveId" clId="{32F9CA83-3CE6-4DE2-95DE-E6B6143D25F8}" dt="2021-04-14T16:48:32.953" v="115" actId="20577"/>
          <ac:spMkLst>
            <pc:docMk/>
            <pc:sldMk cId="1085529066" sldId="330"/>
            <ac:spMk id="3" creationId="{5D3263DE-A109-47E9-9F37-CABD714B64C0}"/>
          </ac:spMkLst>
        </pc:spChg>
      </pc:sldChg>
      <pc:sldChg chg="addSp modSp mod">
        <pc:chgData name="Reuben Bond" userId="7f300e4aafcfe080" providerId="LiveId" clId="{32F9CA83-3CE6-4DE2-95DE-E6B6143D25F8}" dt="2021-04-14T17:15:23.781" v="453" actId="20577"/>
        <pc:sldMkLst>
          <pc:docMk/>
          <pc:sldMk cId="1686833799" sldId="333"/>
        </pc:sldMkLst>
        <pc:spChg chg="add mod">
          <ac:chgData name="Reuben Bond" userId="7f300e4aafcfe080" providerId="LiveId" clId="{32F9CA83-3CE6-4DE2-95DE-E6B6143D25F8}" dt="2021-04-14T17:15:23.781" v="453" actId="20577"/>
          <ac:spMkLst>
            <pc:docMk/>
            <pc:sldMk cId="1686833799" sldId="333"/>
            <ac:spMk id="5" creationId="{FEC8B375-90F1-405A-B526-15F613ABB24D}"/>
          </ac:spMkLst>
        </pc:spChg>
      </pc:sldChg>
      <pc:sldChg chg="ord">
        <pc:chgData name="Reuben Bond" userId="7f300e4aafcfe080" providerId="LiveId" clId="{32F9CA83-3CE6-4DE2-95DE-E6B6143D25F8}" dt="2021-04-14T17:08:03.729" v="117"/>
        <pc:sldMkLst>
          <pc:docMk/>
          <pc:sldMk cId="111245962" sldId="341"/>
        </pc:sldMkLst>
      </pc:sldChg>
      <pc:sldChg chg="ord">
        <pc:chgData name="Reuben Bond" userId="7f300e4aafcfe080" providerId="LiveId" clId="{32F9CA83-3CE6-4DE2-95DE-E6B6143D25F8}" dt="2021-04-14T17:09:01.120" v="126"/>
        <pc:sldMkLst>
          <pc:docMk/>
          <pc:sldMk cId="2439813578" sldId="342"/>
        </pc:sldMkLst>
      </pc:sldChg>
      <pc:sldChg chg="ord">
        <pc:chgData name="Reuben Bond" userId="7f300e4aafcfe080" providerId="LiveId" clId="{32F9CA83-3CE6-4DE2-95DE-E6B6143D25F8}" dt="2021-04-14T17:08:46.682" v="124"/>
        <pc:sldMkLst>
          <pc:docMk/>
          <pc:sldMk cId="1752662647" sldId="343"/>
        </pc:sldMkLst>
      </pc:sldChg>
      <pc:sldChg chg="modSp mod">
        <pc:chgData name="Reuben Bond" userId="7f300e4aafcfe080" providerId="LiveId" clId="{32F9CA83-3CE6-4DE2-95DE-E6B6143D25F8}" dt="2021-04-14T17:08:17.711" v="122" actId="20577"/>
        <pc:sldMkLst>
          <pc:docMk/>
          <pc:sldMk cId="1380494619" sldId="345"/>
        </pc:sldMkLst>
        <pc:spChg chg="mod">
          <ac:chgData name="Reuben Bond" userId="7f300e4aafcfe080" providerId="LiveId" clId="{32F9CA83-3CE6-4DE2-95DE-E6B6143D25F8}" dt="2021-04-14T17:08:17.711" v="122" actId="20577"/>
          <ac:spMkLst>
            <pc:docMk/>
            <pc:sldMk cId="1380494619" sldId="345"/>
            <ac:spMk id="4" creationId="{A5978665-5002-1742-977E-0C695ED1C349}"/>
          </ac:spMkLst>
        </pc:spChg>
      </pc:sldChg>
      <pc:sldChg chg="addSp modSp new mod">
        <pc:chgData name="Reuben Bond" userId="7f300e4aafcfe080" providerId="LiveId" clId="{32F9CA83-3CE6-4DE2-95DE-E6B6143D25F8}" dt="2021-04-14T17:12:16.100" v="213" actId="1582"/>
        <pc:sldMkLst>
          <pc:docMk/>
          <pc:sldMk cId="1686342673" sldId="347"/>
        </pc:sldMkLst>
        <pc:spChg chg="add mod">
          <ac:chgData name="Reuben Bond" userId="7f300e4aafcfe080" providerId="LiveId" clId="{32F9CA83-3CE6-4DE2-95DE-E6B6143D25F8}" dt="2021-04-14T17:12:16.100" v="213" actId="1582"/>
          <ac:spMkLst>
            <pc:docMk/>
            <pc:sldMk cId="1686342673" sldId="347"/>
            <ac:spMk id="6" creationId="{25F1AC2D-1D13-49F0-86B1-7300F72BB92E}"/>
          </ac:spMkLst>
        </pc:spChg>
        <pc:picChg chg="add">
          <ac:chgData name="Reuben Bond" userId="7f300e4aafcfe080" providerId="LiveId" clId="{32F9CA83-3CE6-4DE2-95DE-E6B6143D25F8}" dt="2021-04-14T17:09:50.657" v="129"/>
          <ac:picMkLst>
            <pc:docMk/>
            <pc:sldMk cId="1686342673" sldId="347"/>
            <ac:picMk id="1026" creationId="{94D6719C-779A-46FD-A802-3A76A0C6703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3B393-62C4-44CA-9368-FAED044C9047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DBCA8-80C6-47C9-B6D8-2CAF7647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2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28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9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8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35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05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87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5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0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4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79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3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68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90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07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2DBCA8-80C6-47C9-B6D8-2CAF7647B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836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25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4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4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34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6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DBCA8-80C6-47C9-B6D8-2CAF7647B9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0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7475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2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756635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8451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73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3759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1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6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9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4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115173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79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0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994717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527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3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2348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3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48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5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F5AA-328C-4D2F-8011-0DB5690CB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22664-4AEA-41D6-85EB-DB6A4F66A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43AC-B507-479A-8B66-47CC510A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B27C2-6855-4538-9700-E59F1CB5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59DB1-8DDD-4018-ADCC-53B838A8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86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5607-C073-4D34-AD60-0FA1E00C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EDE06-758E-4919-904E-EA797353E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665E3-AC18-48E1-B959-E7EBE4E5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C4E86-230E-4D11-BADC-66B71DBD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89444-557A-4472-9B24-14F0C5F0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90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B06D-836C-43A2-85A2-3D6E6E63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6F75C-7C13-45F5-85C4-32DE2FD7C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0599-C212-4A70-A703-F9A09857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929-30EA-4587-B01A-4F8E4BF0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DBCB5-FF73-4EA4-9BA6-9DE706C6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32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F6E4-CC2B-4231-889E-35180556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1279-EE00-47EC-9D23-DD37E9533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6868E-0101-4EC9-A2C3-EE0FBF9A7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5C83B-B972-489B-A58F-A96FAAE9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C88FD-61BE-4F24-9850-68D9C3BE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8D79-E968-4CAA-AAD0-D9620FFE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7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91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D6BD-E706-44AE-9659-38CA3AAB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AC6A1-E597-4C9D-823D-4D87752B7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408DA-5716-4C20-907A-4F971F1D3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DD997-8684-4CB4-B8EF-85268F051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ED31F-2DFD-4690-8B82-F401A4AE7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BF15A-82B5-4FE5-B0CC-A7894C0E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D25A5-CA55-4827-AA60-54FA12F0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A474D-0CEE-41F4-B8AA-71832456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793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B32-59C2-4434-A6BB-1C54499F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9824D-CCB3-4968-B1DD-8C4E15A4C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A7B4-BA38-47AA-93ED-819EA747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34512-32BE-44D7-AF62-ADE80F81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45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DA574-18D0-4AB5-8AFA-A86F5335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98A1C-6001-4786-A3E3-C305139A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6EA04-5342-44C8-A41E-FA567937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6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5D9C-B636-4B8C-801D-B2D75C88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7FFF-74A8-4D86-A058-83B84B77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A386-F6C4-417D-8EE4-790FF54B2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830B6-0DD6-4331-9ABA-1FB93B1E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D9D8B-681C-419D-B921-E0C05E7D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9D76B-BEC9-40BE-A458-B7CA1851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245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D389-30B2-413F-A21C-E83157F0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23A35-7592-4551-B3ED-05BD18C24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D7190-EFD5-4973-B0D7-07F289D7D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8E40D-9E8E-451F-A1F6-85065CE5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0325F-0E71-4A96-8AF5-6A381476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0C594-E48C-46D8-A1D7-8785025E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57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F075-A28E-472F-9B12-C0875B66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9BCFC-5002-49B6-ADDE-96979AA3F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BAF2D-530B-46D4-86A6-54FC74DA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49CB-E969-4AD6-AC40-99A73B54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C92E4-FFC9-4542-97E3-5A443273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54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8C921-C590-414F-A7C5-6263481CF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5803-F110-4F84-AB97-61E3FDC66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60D5-55B3-4FF6-8753-2F2B01FC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38140-56C6-45B9-AEB6-5A2C7107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CDBE-5EB1-45AF-AD81-3972232A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7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84931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8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74855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8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12/16/2022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7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8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471E35-87DC-48F5-8B81-5CC75864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7544-5638-41AD-A32A-2158EE59B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14B9D-FD04-41B7-AC6C-279E9955E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60539-28D4-479A-8FB6-75D559AC23E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5F823-C260-4821-9782-6A17C5482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A80E7-C1EE-47C0-9320-ECA92E81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4053-9797-430A-A7A4-D0FE44636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ubenbond.github.io/posts/dotnet-perf-tun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hyperlink" Target="https://aka.ms/orleans-sampl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dotnet/orlean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benbond.github.io/posts/dotnet-perf-tuning" TargetMode="External"/><Relationship Id="rId4" Type="http://schemas.openxmlformats.org/officeDocument/2006/relationships/hyperlink" Target="https://github.com/dotnet/orlean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5201-C42C-4B83-9319-B153051B74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Orleans,</a:t>
            </a:r>
            <a:r>
              <a:rPr lang="en-US" b="1" dirty="0"/>
              <a:t> </a:t>
            </a:r>
            <a:r>
              <a:rPr lang="en-US" dirty="0"/>
              <a:t>under the hood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2CF166-0EE6-448D-A488-BE0D8120F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performance-focused look into the Orleans codebase</a:t>
            </a:r>
          </a:p>
          <a:p>
            <a:r>
              <a:rPr lang="en-US" dirty="0"/>
              <a:t>@ReubenBond</a:t>
            </a:r>
          </a:p>
        </p:txBody>
      </p:sp>
    </p:spTree>
    <p:extLst>
      <p:ext uri="{BB962C8B-B14F-4D97-AF65-F5344CB8AC3E}">
        <p14:creationId xmlns:p14="http://schemas.microsoft.com/office/powerpoint/2010/main" val="71148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7C91-B6CC-4CF7-8618-DC8962CC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63DE-A109-47E9-9F37-CABD714B6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Orleans uses async RPC (Remote Procedure Call)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gRPC</a:t>
            </a:r>
            <a:r>
              <a:rPr lang="en-US" dirty="0"/>
              <a:t>, but target object instances instead of services, it supports generics, polymorphism, overloads, multiple parameters per method &amp; other .NET niceties</a:t>
            </a:r>
          </a:p>
          <a:p>
            <a:r>
              <a:rPr lang="en-US" dirty="0"/>
              <a:t>Generates code for each of your interfaces:</a:t>
            </a:r>
          </a:p>
          <a:p>
            <a:pPr lvl="1"/>
            <a:r>
              <a:rPr lang="en-US" dirty="0"/>
              <a:t>One class to turn your method calls into messages</a:t>
            </a:r>
          </a:p>
          <a:p>
            <a:pPr lvl="2"/>
            <a:r>
              <a:rPr lang="en-US" dirty="0"/>
              <a:t>Called a </a:t>
            </a:r>
            <a:r>
              <a:rPr lang="en-US" dirty="0" err="1"/>
              <a:t>GrainReference</a:t>
            </a:r>
            <a:r>
              <a:rPr lang="en-US" dirty="0"/>
              <a:t>. It implements your interface</a:t>
            </a:r>
          </a:p>
          <a:p>
            <a:pPr lvl="1"/>
            <a:r>
              <a:rPr lang="en-US" dirty="0"/>
              <a:t>One class for each interface method, representing a method call and its arguments</a:t>
            </a:r>
          </a:p>
          <a:p>
            <a:pPr lvl="2"/>
            <a:r>
              <a:rPr lang="en-US" dirty="0"/>
              <a:t>Called an “invokable”. It implements </a:t>
            </a:r>
            <a:r>
              <a:rPr lang="en-US" dirty="0" err="1"/>
              <a:t>IInvokable</a:t>
            </a:r>
            <a:endParaRPr lang="en-US" dirty="0"/>
          </a:p>
          <a:p>
            <a:r>
              <a:rPr lang="en-US" dirty="0"/>
              <a:t>When you call </a:t>
            </a:r>
            <a:r>
              <a:rPr lang="en-US" dirty="0" err="1"/>
              <a:t>GetGrain</a:t>
            </a:r>
            <a:r>
              <a:rPr lang="en-US" dirty="0"/>
              <a:t>&lt;T&gt;(id), Orleans gives you an instance of the first class, called a </a:t>
            </a:r>
            <a:r>
              <a:rPr lang="en-US" dirty="0" err="1"/>
              <a:t>GrainReference</a:t>
            </a:r>
            <a:endParaRPr lang="en-US" dirty="0"/>
          </a:p>
          <a:p>
            <a:pPr lvl="1"/>
            <a:r>
              <a:rPr lang="en-US" dirty="0"/>
              <a:t>The reference knows the grain type &amp; id, but nothing about where the grain is active right now</a:t>
            </a:r>
          </a:p>
        </p:txBody>
      </p:sp>
    </p:spTree>
    <p:extLst>
      <p:ext uri="{BB962C8B-B14F-4D97-AF65-F5344CB8AC3E}">
        <p14:creationId xmlns:p14="http://schemas.microsoft.com/office/powerpoint/2010/main" val="108552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EAF2FE-F77F-4F9F-95CB-85DCF184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67"/>
            <a:ext cx="12192000" cy="6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FEC1-82B3-4CDB-8939-367C742B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grain isn’t active anywhere?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015A-4C63-463B-A13A-A660D1B2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where a grain is Orleans uses a </a:t>
            </a:r>
            <a:r>
              <a:rPr lang="en-US" i="1" dirty="0"/>
              <a:t>Grain Directory</a:t>
            </a:r>
          </a:p>
          <a:p>
            <a:pPr lvl="1"/>
            <a:r>
              <a:rPr lang="en-US" dirty="0"/>
              <a:t>In-built, or pluggable: Redis, Cosmos DB,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Lookups are cached &amp; Orleans handles cache invalidation</a:t>
            </a:r>
          </a:p>
          <a:p>
            <a:r>
              <a:rPr lang="en-US" dirty="0"/>
              <a:t>If a grain is not active when we call it, Orleans needs to </a:t>
            </a:r>
            <a:r>
              <a:rPr lang="en-US" i="1" dirty="0"/>
              <a:t>place</a:t>
            </a:r>
            <a:r>
              <a:rPr lang="en-US" dirty="0"/>
              <a:t> it somewhere. Placement is customizable:</a:t>
            </a:r>
          </a:p>
          <a:p>
            <a:pPr lvl="1"/>
            <a:r>
              <a:rPr lang="en-US" dirty="0"/>
              <a:t>Place randomly</a:t>
            </a:r>
          </a:p>
          <a:p>
            <a:pPr lvl="1"/>
            <a:r>
              <a:rPr lang="en-US" dirty="0"/>
              <a:t>Place next to the caller</a:t>
            </a:r>
          </a:p>
          <a:p>
            <a:pPr lvl="1"/>
            <a:r>
              <a:rPr lang="en-US" dirty="0"/>
              <a:t>Place on the least-loaded app instance</a:t>
            </a:r>
          </a:p>
          <a:p>
            <a:pPr lvl="1"/>
            <a:r>
              <a:rPr lang="en-US" dirty="0"/>
              <a:t>Place closest to the data the grain will need</a:t>
            </a:r>
          </a:p>
          <a:p>
            <a:pPr lvl="1"/>
            <a:r>
              <a:rPr lang="en-US" dirty="0"/>
              <a:t>Place where your heart desires</a:t>
            </a:r>
          </a:p>
        </p:txBody>
      </p:sp>
    </p:spTree>
    <p:extLst>
      <p:ext uri="{BB962C8B-B14F-4D97-AF65-F5344CB8AC3E}">
        <p14:creationId xmlns:p14="http://schemas.microsoft.com/office/powerpoint/2010/main" val="330035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8CCF9DC-DFC5-494C-8C45-6781458F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501"/>
            <a:ext cx="12192000" cy="587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2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7677-6C6F-4177-805B-44CC0015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60270-AA8C-4666-9BAB-DBAEA32D5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RPC is very important in Orleans</a:t>
            </a:r>
          </a:p>
          <a:p>
            <a:r>
              <a:rPr lang="en-US" dirty="0"/>
              <a:t>Any time an interface call needs to cross the process boundary, that involves RPC</a:t>
            </a:r>
          </a:p>
          <a:p>
            <a:r>
              <a:rPr lang="en-US" dirty="0"/>
              <a:t>Developers should be free model their types/interfaces as they see fit</a:t>
            </a:r>
          </a:p>
          <a:p>
            <a:r>
              <a:rPr lang="en-US" dirty="0"/>
              <a:t>We want to minimize the amount of ceremony</a:t>
            </a:r>
          </a:p>
          <a:p>
            <a:r>
              <a:rPr lang="en-US" dirty="0"/>
              <a:t>We do not want magic – only grain interfaces use RPC</a:t>
            </a:r>
          </a:p>
          <a:p>
            <a:r>
              <a:rPr lang="en-US" dirty="0"/>
              <a:t>Note: the bits are </a:t>
            </a:r>
            <a:r>
              <a:rPr lang="en-US" i="1" dirty="0" err="1"/>
              <a:t>pubternal</a:t>
            </a:r>
            <a:r>
              <a:rPr lang="en-US" dirty="0"/>
              <a:t> – you could theoretically use them for interesting RPC and non-RPC things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5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CF1EFB-C4C7-4954-A445-CC3C8ABB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10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D1A0C5-C4F5-49DA-8A8B-CA2DC5AF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83F34B-2001-4D4D-B937-253994FD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1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135D2A-51AD-46F6-BB1E-337ECD83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7677-6C6F-4177-805B-44CC0015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60270-AA8C-4666-9BAB-DBAEA32D5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Serialization is very important in Orleans</a:t>
            </a:r>
          </a:p>
          <a:p>
            <a:r>
              <a:rPr lang="en-US" dirty="0"/>
              <a:t>Any time an interface call needs to cross the process boundary, that involves serialization</a:t>
            </a:r>
          </a:p>
          <a:p>
            <a:r>
              <a:rPr lang="en-US" dirty="0"/>
              <a:t>Developers should be free model their types/interfaces as they see fit</a:t>
            </a:r>
          </a:p>
          <a:p>
            <a:r>
              <a:rPr lang="en-US" dirty="0"/>
              <a:t>We want to minimize the amount of ceremony</a:t>
            </a:r>
          </a:p>
          <a:p>
            <a:r>
              <a:rPr lang="en-US" dirty="0"/>
              <a:t>We do not want magic</a:t>
            </a:r>
          </a:p>
          <a:p>
            <a:pPr lvl="1"/>
            <a:r>
              <a:rPr lang="en-US" dirty="0"/>
              <a:t>Don’t serialize just any type, only known/allowed types</a:t>
            </a:r>
          </a:p>
          <a:p>
            <a:pPr lvl="1"/>
            <a:r>
              <a:rPr lang="en-US" dirty="0"/>
              <a:t>Version-tolerance requires a per-field id. </a:t>
            </a:r>
            <a:r>
              <a:rPr lang="en-US" dirty="0" err="1"/>
              <a:t>Eg</a:t>
            </a:r>
            <a:r>
              <a:rPr lang="en-US" dirty="0"/>
              <a:t>, [Id(0)]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7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594F9-B653-4FB3-B120-6906C672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52" y="675891"/>
            <a:ext cx="857369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3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F4BC-C7AF-4D7E-B535-87065819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Orleans’ serializer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4DA-708E-43A9-AA78-40741CF7C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Nominal types</a:t>
            </a:r>
            <a:r>
              <a:rPr lang="en-US" dirty="0"/>
              <a:t> – polymorphism, generics</a:t>
            </a:r>
          </a:p>
          <a:p>
            <a:r>
              <a:rPr lang="en-US" b="1" dirty="0"/>
              <a:t>Type hierarchies</a:t>
            </a:r>
            <a:r>
              <a:rPr lang="en-US" dirty="0"/>
              <a:t> – can add fields to base types without interfering with derived types</a:t>
            </a:r>
          </a:p>
          <a:p>
            <a:r>
              <a:rPr lang="en-US" b="1" dirty="0"/>
              <a:t>Reference cycles</a:t>
            </a:r>
            <a:r>
              <a:rPr lang="en-US" dirty="0"/>
              <a:t> – for representing cyclic graphs</a:t>
            </a:r>
          </a:p>
          <a:p>
            <a:r>
              <a:rPr lang="en-US" b="1" dirty="0"/>
              <a:t>Version-tolerance</a:t>
            </a:r>
            <a:r>
              <a:rPr lang="en-US" dirty="0"/>
              <a:t> – can add/remove fields, widen/narrow numeric fields, rename, </a:t>
            </a:r>
            <a:r>
              <a:rPr lang="en-US" dirty="0" err="1"/>
              <a:t>etc</a:t>
            </a:r>
            <a:r>
              <a:rPr lang="en-US" dirty="0"/>
              <a:t>, with defined rules on what’s supported</a:t>
            </a:r>
          </a:p>
          <a:p>
            <a:r>
              <a:rPr lang="en-US" b="1" dirty="0"/>
              <a:t>High-performance</a:t>
            </a:r>
            <a:r>
              <a:rPr lang="en-US" dirty="0"/>
              <a:t> – fast and with minimal/no unnecessary memory allocations</a:t>
            </a:r>
          </a:p>
          <a:p>
            <a:r>
              <a:rPr lang="en-US" b="1" dirty="0"/>
              <a:t>No dependencies on Orleans</a:t>
            </a:r>
            <a:r>
              <a:rPr lang="en-US" dirty="0"/>
              <a:t> itself</a:t>
            </a:r>
          </a:p>
          <a:p>
            <a:r>
              <a:rPr lang="en-US" b="1" dirty="0"/>
              <a:t>RPC</a:t>
            </a:r>
            <a:r>
              <a:rPr lang="en-US" dirty="0"/>
              <a:t> – can serialize interface calls for later invocation</a:t>
            </a:r>
          </a:p>
        </p:txBody>
      </p:sp>
    </p:spTree>
    <p:extLst>
      <p:ext uri="{BB962C8B-B14F-4D97-AF65-F5344CB8AC3E}">
        <p14:creationId xmlns:p14="http://schemas.microsoft.com/office/powerpoint/2010/main" val="78142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9037145-9408-4E75-84A8-2C67EB8EC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3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8034-2B40-4FB1-B4C5-19B1CFE1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4796-8C04-48F0-BEFF-4C990B565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Type/interface design</a:t>
            </a:r>
          </a:p>
          <a:p>
            <a:r>
              <a:rPr lang="en-US" dirty="0"/>
              <a:t>Wire protocol design</a:t>
            </a:r>
          </a:p>
          <a:p>
            <a:r>
              <a:rPr lang="en-US" dirty="0"/>
              <a:t>Algorithmic choices</a:t>
            </a:r>
          </a:p>
          <a:p>
            <a:r>
              <a:rPr lang="en-US" dirty="0"/>
              <a:t>Optimizations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0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AD31457E-AC79-47B8-B55D-9F1058B0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6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C965E1E-0207-43A2-8312-3F4EEA28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5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7526CA5-0B4F-440E-B86B-EF712E92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9344-D55C-4160-B504-C7FFED58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Serializer wire protocol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7C94-7856-4146-BA87-78220F56A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481455"/>
          </a:xfrm>
        </p:spPr>
        <p:txBody>
          <a:bodyPr numCol="1">
            <a:normAutofit/>
          </a:bodyPr>
          <a:lstStyle/>
          <a:p>
            <a:r>
              <a:rPr lang="en-US" dirty="0"/>
              <a:t>Byte-sized tags followed by optional metadata, then payload</a:t>
            </a:r>
          </a:p>
          <a:p>
            <a:r>
              <a:rPr lang="en-US" dirty="0"/>
              <a:t>Tag + [</a:t>
            </a:r>
            <a:r>
              <a:rPr lang="en-US" dirty="0" err="1"/>
              <a:t>SchemaType</a:t>
            </a:r>
            <a:r>
              <a:rPr lang="en-US" dirty="0"/>
              <a:t>] + [</a:t>
            </a:r>
            <a:r>
              <a:rPr lang="en-US" dirty="0" err="1"/>
              <a:t>FieldId</a:t>
            </a:r>
            <a:r>
              <a:rPr lang="en-US" dirty="0"/>
              <a:t>] + [Data]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9EA28-D7A5-453B-A7C7-ABD449B3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1" y="2876550"/>
            <a:ext cx="7523888" cy="387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7AFFA-4BC3-4BE6-94FB-088081EEFA34}"/>
              </a:ext>
            </a:extLst>
          </p:cNvPr>
          <p:cNvSpPr txBox="1"/>
          <p:nvPr/>
        </p:nvSpPr>
        <p:spPr>
          <a:xfrm>
            <a:off x="8229169" y="3135631"/>
            <a:ext cx="3771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1818"/>
                </a:solidFill>
              </a:rPr>
              <a:t>Compact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1818"/>
                </a:solidFill>
              </a:rPr>
              <a:t>Separates encoding from the runtime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1818"/>
                </a:solidFill>
              </a:rPr>
              <a:t>Supports most common encodings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1818"/>
                </a:solidFill>
              </a:rPr>
              <a:t>Can represent any .NET type, since type names can be encoded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1818"/>
                </a:solidFill>
              </a:rPr>
              <a:t>Avoid encoding a value or type twice, by using 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81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35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DA3C97-3678-4A31-A324-86B6F16B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choices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A2C47-7152-40F1-84FA-B2DE912CF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Buffers’ variable-length integer encoding is not </a:t>
            </a:r>
            <a:r>
              <a:rPr lang="en-US" i="1" dirty="0">
                <a:solidFill>
                  <a:srgbClr val="C00000"/>
                </a:solidFill>
                <a:latin typeface="Daytona" panose="020B0604020202020204" pitchFamily="34" charset="0"/>
              </a:rPr>
              <a:t>fast</a:t>
            </a:r>
          </a:p>
          <a:p>
            <a:r>
              <a:rPr lang="en-US" dirty="0"/>
              <a:t>Basic algo: MSB in each byte indicates if another byte follows</a:t>
            </a:r>
          </a:p>
          <a:p>
            <a:r>
              <a:rPr lang="en-US" dirty="0"/>
              <a:t>Requires branches/loops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We can store the length bits in the first byte(s) and reduce the perf cost</a:t>
            </a:r>
          </a:p>
          <a:p>
            <a:r>
              <a:rPr lang="en-US" dirty="0"/>
              <a:t>We can eliminate the need for branching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4283652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B7C3-550B-4E2B-9467-0380182E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C81E2-34DB-4349-A36E-A78A9A36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691605"/>
            <a:ext cx="1186028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3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D16AD5F-E16F-4E05-A2B5-72A877C5925C}"/>
              </a:ext>
            </a:extLst>
          </p:cNvPr>
          <p:cNvGrpSpPr/>
          <p:nvPr/>
        </p:nvGrpSpPr>
        <p:grpSpPr>
          <a:xfrm>
            <a:off x="0" y="1864708"/>
            <a:ext cx="12192000" cy="4073765"/>
            <a:chOff x="0" y="1417033"/>
            <a:chExt cx="12192000" cy="40737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0AC97C-060A-43CB-B496-03CAFBF81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7033"/>
              <a:ext cx="12192000" cy="40239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76D85F-F807-4FF6-A1D8-F4C000D86405}"/>
                </a:ext>
              </a:extLst>
            </p:cNvPr>
            <p:cNvSpPr txBox="1"/>
            <p:nvPr/>
          </p:nvSpPr>
          <p:spPr>
            <a:xfrm>
              <a:off x="3158489" y="2444643"/>
              <a:ext cx="4625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Calculate the number of bytes needed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27F294-1A72-4D4B-9E2A-D07ED448F6EA}"/>
                </a:ext>
              </a:extLst>
            </p:cNvPr>
            <p:cNvSpPr txBox="1"/>
            <p:nvPr/>
          </p:nvSpPr>
          <p:spPr>
            <a:xfrm>
              <a:off x="2025225" y="3844941"/>
              <a:ext cx="559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Write a ‘1’ to delimit the data from the length suffix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B95C73-4D29-4934-947E-BF429E6897CF}"/>
                </a:ext>
              </a:extLst>
            </p:cNvPr>
            <p:cNvSpPr txBox="1"/>
            <p:nvPr/>
          </p:nvSpPr>
          <p:spPr>
            <a:xfrm>
              <a:off x="2959768" y="4225058"/>
              <a:ext cx="5654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Shift the result by the number of required bytes, resulting in a ‘0’ bit for every byte after the first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B2F563-AA43-4B0C-A31D-21AB647DA461}"/>
                </a:ext>
              </a:extLst>
            </p:cNvPr>
            <p:cNvSpPr txBox="1"/>
            <p:nvPr/>
          </p:nvSpPr>
          <p:spPr>
            <a:xfrm>
              <a:off x="1136225" y="5090688"/>
              <a:ext cx="9660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Write the result as one (potentially) unaligned 64bit value into the current span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47672-05C1-4407-A0FB-E41BC757C1B6}"/>
                </a:ext>
              </a:extLst>
            </p:cNvPr>
            <p:cNvSpPr txBox="1"/>
            <p:nvPr/>
          </p:nvSpPr>
          <p:spPr>
            <a:xfrm>
              <a:off x="3950055" y="3113700"/>
              <a:ext cx="80204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Move the write head by the required amount.</a:t>
              </a:r>
            </a:p>
            <a:p>
              <a:r>
                <a:rPr lang="en-US" sz="2000" dirty="0">
                  <a:solidFill>
                    <a:srgbClr val="FFFF00"/>
                  </a:solidFill>
                </a:rPr>
                <a:t>Only relevant for subsequent calls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0D8EAB2-DB17-4D21-BB94-47D3D2D0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69699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AD4322-A424-4062-AB63-96FC68F534E1}"/>
              </a:ext>
            </a:extLst>
          </p:cNvPr>
          <p:cNvGrpSpPr/>
          <p:nvPr/>
        </p:nvGrpSpPr>
        <p:grpSpPr>
          <a:xfrm>
            <a:off x="0" y="0"/>
            <a:ext cx="11954952" cy="6858000"/>
            <a:chOff x="0" y="1340973"/>
            <a:chExt cx="12192000" cy="732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D7A2F0-2A26-4D20-8D9F-4CFBB245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40973"/>
              <a:ext cx="12192000" cy="25335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AB9535-26F7-43EA-874D-F174ED362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11336"/>
              <a:ext cx="12192000" cy="485719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AD0466DB-8923-4FB2-9D70-183B6B5A6A73}"/>
              </a:ext>
            </a:extLst>
          </p:cNvPr>
          <p:cNvSpPr txBox="1">
            <a:spLocks/>
          </p:cNvSpPr>
          <p:nvPr/>
        </p:nvSpPr>
        <p:spPr>
          <a:xfrm>
            <a:off x="5434781" y="5771569"/>
            <a:ext cx="37682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… and so 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DF7C7A-3238-4121-8948-9C93A3F902C8}"/>
              </a:ext>
            </a:extLst>
          </p:cNvPr>
          <p:cNvSpPr txBox="1">
            <a:spLocks/>
          </p:cNvSpPr>
          <p:nvPr/>
        </p:nvSpPr>
        <p:spPr>
          <a:xfrm>
            <a:off x="8186739" y="-169533"/>
            <a:ext cx="37682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latin typeface="Roboto" panose="02000000000000000000" pitchFamily="2" charset="0"/>
              </a:rPr>
              <a:t>!</a:t>
            </a:r>
            <a:r>
              <a:rPr lang="en-US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this.session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55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B0C2AE-3B17-4C8E-829C-209D3088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95" y="0"/>
            <a:ext cx="911980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FD646-B550-43D7-B5B7-C77A7A720B1E}"/>
              </a:ext>
            </a:extLst>
          </p:cNvPr>
          <p:cNvSpPr txBox="1"/>
          <p:nvPr/>
        </p:nvSpPr>
        <p:spPr>
          <a:xfrm>
            <a:off x="5588000" y="4919008"/>
            <a:ext cx="5977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1. Read the raw value</a:t>
            </a:r>
          </a:p>
          <a:p>
            <a:r>
              <a:rPr lang="en-US" sz="2000" dirty="0">
                <a:solidFill>
                  <a:srgbClr val="FFFF00"/>
                </a:solidFill>
              </a:rPr>
              <a:t>2. Calculate the valid data length</a:t>
            </a:r>
          </a:p>
          <a:p>
            <a:r>
              <a:rPr lang="en-US" sz="2000" dirty="0">
                <a:solidFill>
                  <a:srgbClr val="FFFF00"/>
                </a:solidFill>
              </a:rPr>
              <a:t>3. Shift the result back into its original position</a:t>
            </a:r>
          </a:p>
          <a:p>
            <a:r>
              <a:rPr lang="en-US" sz="2000" dirty="0">
                <a:solidFill>
                  <a:srgbClr val="FFFF00"/>
                </a:solidFill>
              </a:rPr>
              <a:t>4. Move the read head to indicate we’ve consumed data</a:t>
            </a:r>
          </a:p>
          <a:p>
            <a:r>
              <a:rPr lang="en-US" sz="2000" dirty="0">
                <a:solidFill>
                  <a:srgbClr val="FFFF00"/>
                </a:solidFill>
              </a:rPr>
              <a:t>5. Compute a mask based on the valid data length</a:t>
            </a:r>
          </a:p>
          <a:p>
            <a:r>
              <a:rPr lang="en-US" sz="2000" dirty="0">
                <a:solidFill>
                  <a:srgbClr val="FFFF00"/>
                </a:solidFill>
              </a:rPr>
              <a:t>6. Mask-off the invalid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DFB96-4C24-4465-B98A-A5F226A403B5}"/>
              </a:ext>
            </a:extLst>
          </p:cNvPr>
          <p:cNvSpPr txBox="1"/>
          <p:nvPr/>
        </p:nvSpPr>
        <p:spPr>
          <a:xfrm>
            <a:off x="1927859" y="3060581"/>
            <a:ext cx="561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(1)</a:t>
            </a:r>
          </a:p>
          <a:p>
            <a:r>
              <a:rPr lang="en-US" dirty="0">
                <a:solidFill>
                  <a:srgbClr val="FFFF00"/>
                </a:solidFill>
              </a:rPr>
              <a:t>(2)</a:t>
            </a:r>
          </a:p>
          <a:p>
            <a:r>
              <a:rPr lang="en-US" dirty="0">
                <a:solidFill>
                  <a:srgbClr val="FFFF00"/>
                </a:solidFill>
              </a:rPr>
              <a:t>(3)</a:t>
            </a:r>
          </a:p>
          <a:p>
            <a:r>
              <a:rPr lang="en-US" dirty="0">
                <a:solidFill>
                  <a:srgbClr val="FFFF00"/>
                </a:solidFill>
              </a:rPr>
              <a:t>(4)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(5)</a:t>
            </a:r>
          </a:p>
          <a:p>
            <a:r>
              <a:rPr lang="en-US" dirty="0">
                <a:solidFill>
                  <a:srgbClr val="FFFF00"/>
                </a:solidFill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127446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C9BE-1AC7-4787-A025-5C3835A8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3C6B-8E5B-4BDE-BE15-1AF33750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Reduce branching</a:t>
            </a:r>
          </a:p>
          <a:p>
            <a:r>
              <a:rPr lang="en-US" dirty="0"/>
              <a:t>Reduce memory allocation</a:t>
            </a:r>
          </a:p>
          <a:p>
            <a:r>
              <a:rPr lang="en-US" dirty="0"/>
              <a:t>Avoid boxing</a:t>
            </a:r>
          </a:p>
          <a:p>
            <a:r>
              <a:rPr lang="en-US" dirty="0"/>
              <a:t>Minimize virtual/interface calls</a:t>
            </a:r>
          </a:p>
          <a:p>
            <a:r>
              <a:rPr lang="en-US" dirty="0"/>
              <a:t>Maximize profitable </a:t>
            </a:r>
            <a:r>
              <a:rPr lang="en-US" dirty="0" err="1"/>
              <a:t>inlining</a:t>
            </a:r>
            <a:endParaRPr lang="en-US" dirty="0"/>
          </a:p>
          <a:p>
            <a:r>
              <a:rPr lang="en-US" dirty="0"/>
              <a:t>Elide bounds checks</a:t>
            </a:r>
          </a:p>
          <a:p>
            <a:r>
              <a:rPr lang="en-US" dirty="0"/>
              <a:t>Precompute (partial) results</a:t>
            </a:r>
          </a:p>
          <a:p>
            <a:r>
              <a:rPr lang="en-US" dirty="0"/>
              <a:t>Avoid defensive struct copies</a:t>
            </a:r>
          </a:p>
          <a:p>
            <a:r>
              <a:rPr lang="en-US" dirty="0"/>
              <a:t>Use appropriate pooling</a:t>
            </a:r>
          </a:p>
          <a:p>
            <a:r>
              <a:rPr lang="en-US" dirty="0"/>
              <a:t>…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But only if you’re </a:t>
            </a:r>
            <a:r>
              <a:rPr lang="en-US" i="1" dirty="0">
                <a:solidFill>
                  <a:srgbClr val="C00000"/>
                </a:solidFill>
              </a:rPr>
              <a:t>measuring</a:t>
            </a:r>
            <a:r>
              <a:rPr lang="en-US" dirty="0">
                <a:solidFill>
                  <a:srgbClr val="C00000"/>
                </a:solidFill>
              </a:rPr>
              <a:t> constantly</a:t>
            </a:r>
            <a:r>
              <a:rPr lang="en-US" dirty="0"/>
              <a:t>!</a:t>
            </a:r>
          </a:p>
          <a:p>
            <a:r>
              <a:rPr lang="en-US" dirty="0"/>
              <a:t>Some tips: </a:t>
            </a:r>
            <a:r>
              <a:rPr lang="en-US" dirty="0">
                <a:hlinkClick r:id="rId3"/>
              </a:rPr>
              <a:t>https://reubenbond.github.io/posts/dotnet-perf-tuning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4B33-5449-48E6-B587-76183ECBEABE}"/>
              </a:ext>
            </a:extLst>
          </p:cNvPr>
          <p:cNvSpPr txBox="1"/>
          <p:nvPr/>
        </p:nvSpPr>
        <p:spPr>
          <a:xfrm>
            <a:off x="6172200" y="1996440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Ok, but how?</a:t>
            </a:r>
          </a:p>
          <a:p>
            <a:r>
              <a:rPr lang="en-US" dirty="0"/>
              <a:t>Measure, experiment, measure again.</a:t>
            </a:r>
          </a:p>
          <a:p>
            <a:r>
              <a:rPr lang="en-US" dirty="0"/>
              <a:t>Examine JIT output from </a:t>
            </a:r>
            <a:r>
              <a:rPr lang="en-US" dirty="0" err="1"/>
              <a:t>BenchmarkDotNet</a:t>
            </a:r>
            <a:r>
              <a:rPr lang="en-US" dirty="0"/>
              <a:t> or </a:t>
            </a:r>
            <a:r>
              <a:rPr lang="en-US" dirty="0" err="1"/>
              <a:t>Disasmo</a:t>
            </a:r>
            <a:r>
              <a:rPr lang="en-US" dirty="0"/>
              <a:t> VS extension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4AA4F2-D687-4676-B741-1D08FCBD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3159560"/>
            <a:ext cx="3748280" cy="213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1E8C2-E361-47A1-9FC9-FE0599AD09C1}"/>
              </a:ext>
            </a:extLst>
          </p:cNvPr>
          <p:cNvSpPr txBox="1"/>
          <p:nvPr/>
        </p:nvSpPr>
        <p:spPr>
          <a:xfrm>
            <a:off x="7488555" y="4042468"/>
            <a:ext cx="1274445" cy="461665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Disasmo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9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00E4-A3FF-4299-8640-FA3B0572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CD8B-5D8C-4BAF-9138-86E2D81E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294"/>
            <a:ext cx="10515600" cy="4351338"/>
          </a:xfrm>
        </p:spPr>
        <p:txBody>
          <a:bodyPr/>
          <a:lstStyle/>
          <a:p>
            <a:r>
              <a:rPr lang="en-US" dirty="0"/>
              <a:t>Goal: emit high-performance C# code</a:t>
            </a:r>
          </a:p>
          <a:p>
            <a:r>
              <a:rPr lang="en-US" dirty="0"/>
              <a:t>Can get complicated and messy!</a:t>
            </a:r>
          </a:p>
          <a:p>
            <a:r>
              <a:rPr lang="en-US" dirty="0"/>
              <a:t>Optimizes for well-known types like Int32, String, 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09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212D3-235D-410E-8B27-B3ED971E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benhmark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type</a:t>
            </a:r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BD580171-0DF0-4939-A913-D6A415EF0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85150"/>
            <a:ext cx="6780700" cy="40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47AEB80E-619E-4C78-8B2D-A824477C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4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A147A5-50BA-4EF6-8A53-1F48A28A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6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5181600" cy="4905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Persistence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Plugins for Azure Storage, Cosmos DB, SQL, DynamoDB, Redis, MongoDB, …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Distributed ACID transactions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Read/write state in multiple grains transactionally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Virtual streams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Decouple producers &amp; consumers. Backed by Azure Event Hubs, Amazon SQS, GCP, in-memory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Timers &amp; reminders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Ephemeral timers, persistent reminders for scheduling future event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Observers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Grains can send events (RPC calls) directly to clients. </a:t>
            </a:r>
            <a:r>
              <a:rPr lang="en-US" sz="2600" dirty="0" err="1">
                <a:latin typeface="+mj-lt"/>
              </a:rPr>
              <a:t>Eg</a:t>
            </a:r>
            <a:r>
              <a:rPr lang="en-US" sz="2600" dirty="0">
                <a:latin typeface="+mj-lt"/>
              </a:rPr>
              <a:t>, push notifications, streams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>
              <a:latin typeface="+mj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848CB6-C64F-4ACE-B4FD-4FE963E70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181600" cy="5032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Transport layer security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Mutual TLS between clients and the cluster as well as nodes within the cluster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Deployment freedom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Azure, AWS, GCP, on-prem, Kubernetes, Service Fabric, Windows, Linux, macOS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Custom placement &amp; directory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Customize how the runtime decides where new grains are instantiated &amp; how it finds them. “Move computation to data”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Call filters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Wrap incoming &amp; outgoing requests &amp; responses for logging, tracing, error handling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/>
                </a:solidFill>
              </a:rPr>
              <a:t>.NET integration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DI/Logging/Hosting/Configuration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600" dirty="0">
                <a:latin typeface="+mj-lt"/>
              </a:rPr>
              <a:t>Networking built on Project Bedrock</a:t>
            </a:r>
          </a:p>
        </p:txBody>
      </p:sp>
    </p:spTree>
    <p:extLst>
      <p:ext uri="{BB962C8B-B14F-4D97-AF65-F5344CB8AC3E}">
        <p14:creationId xmlns:p14="http://schemas.microsoft.com/office/powerpoint/2010/main" val="138049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F86509D8-BB64-418E-A20A-56E695CA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93" y="3346327"/>
            <a:ext cx="4527550" cy="32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3856C-551E-4DED-AE8A-B3CED650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EF07-C44E-4936-9858-2FE80802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62CB938-5163-4CA5-93B3-DAFD0659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468" y="2733292"/>
            <a:ext cx="6907750" cy="435133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E252B98-9D7A-4E17-B809-5996B5EA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47" y="1014534"/>
            <a:ext cx="5441243" cy="304514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4D80EAE-B0F5-4ABE-B73F-F5CA1C30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47" y="4259223"/>
            <a:ext cx="4514197" cy="26289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C1CAC99-ACD3-4704-BFD8-1E9EACE1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40" y="0"/>
            <a:ext cx="5018960" cy="364095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FB6B45D-2860-49C0-B94B-6C0FABDD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416" y="-26796"/>
            <a:ext cx="4750292" cy="276008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57DFE-1532-40C4-B456-8AAE0583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64" y="-29953"/>
            <a:ext cx="3902935" cy="276590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AC32BF-3D69-4431-8BC7-A3EE1B56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69" y="2674570"/>
            <a:ext cx="4855099" cy="289496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A752957-6672-4B30-A26C-0DBC6632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47" y="4800353"/>
            <a:ext cx="1583687" cy="228427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44666B-1BBE-466E-9742-69ED74591792}"/>
              </a:ext>
            </a:extLst>
          </p:cNvPr>
          <p:cNvSpPr txBox="1"/>
          <p:nvPr/>
        </p:nvSpPr>
        <p:spPr>
          <a:xfrm>
            <a:off x="3455597" y="3823418"/>
            <a:ext cx="5505450" cy="58477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12"/>
              </a:rPr>
              <a:t>https://aka.ms/orleans-samples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223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AB31-59CE-4A01-A667-DF56042C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2675-8DCF-480E-B255-08D94AFB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Gitter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https://gitter.im/dotnet/orleans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https://github.com/dotnet/orleans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Performance Tuning for .NET blog post: </a:t>
            </a:r>
            <a:r>
              <a:rPr lang="en-US" dirty="0">
                <a:hlinkClick r:id="rId5"/>
              </a:rPr>
              <a:t>https://reubenbond.github.io/posts/dotnet-perf-tuning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@ReubenBond</a:t>
            </a:r>
          </a:p>
          <a:p>
            <a:pPr marL="0" indent="0">
              <a:buNone/>
            </a:pPr>
            <a:r>
              <a:rPr lang="en-US" dirty="0"/>
              <a:t>@msftorleans</a:t>
            </a:r>
          </a:p>
        </p:txBody>
      </p:sp>
    </p:spTree>
    <p:extLst>
      <p:ext uri="{BB962C8B-B14F-4D97-AF65-F5344CB8AC3E}">
        <p14:creationId xmlns:p14="http://schemas.microsoft.com/office/powerpoint/2010/main" val="47262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this.session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" y="183467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+mj-lt"/>
              </a:rPr>
              <a:t>Brief tour of Orleans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Quick overview to make things concrete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+mj-lt"/>
              </a:rPr>
              <a:t>What makes it fast &lt;– the meat of this talk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RPC – How to build a </a:t>
            </a:r>
            <a:r>
              <a:rPr lang="en-US" i="1" dirty="0">
                <a:latin typeface="+mj-lt"/>
              </a:rPr>
              <a:t>fast </a:t>
            </a:r>
            <a:r>
              <a:rPr lang="en-US" dirty="0">
                <a:latin typeface="+mj-lt"/>
              </a:rPr>
              <a:t>&amp; </a:t>
            </a:r>
            <a:r>
              <a:rPr lang="en-US" i="1" dirty="0">
                <a:latin typeface="+mj-lt"/>
              </a:rPr>
              <a:t>flexible</a:t>
            </a:r>
            <a:r>
              <a:rPr lang="en-US" dirty="0">
                <a:latin typeface="+mj-lt"/>
              </a:rPr>
              <a:t> RPC system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Serialization – How to build a </a:t>
            </a:r>
            <a:r>
              <a:rPr lang="en-US" i="1" dirty="0">
                <a:latin typeface="+mj-lt"/>
              </a:rPr>
              <a:t>very</a:t>
            </a:r>
            <a:r>
              <a:rPr lang="en-US" dirty="0">
                <a:latin typeface="+mj-lt"/>
              </a:rPr>
              <a:t> fast serializer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181818"/>
                </a:solidFill>
                <a:latin typeface="+mj-lt"/>
              </a:rPr>
              <a:t>Code generation – The goop that ties everything together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164248-EE24-461B-98B5-3823AB4454DB}"/>
              </a:ext>
            </a:extLst>
          </p:cNvPr>
          <p:cNvGrpSpPr/>
          <p:nvPr/>
        </p:nvGrpSpPr>
        <p:grpSpPr>
          <a:xfrm>
            <a:off x="8572500" y="2349187"/>
            <a:ext cx="3009900" cy="1661160"/>
            <a:chOff x="8763000" y="2087880"/>
            <a:chExt cx="3009900" cy="1661160"/>
          </a:xfrm>
        </p:grpSpPr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136CEC45-0FBB-4081-9D29-F80BD17201E7}"/>
                </a:ext>
              </a:extLst>
            </p:cNvPr>
            <p:cNvSpPr/>
            <p:nvPr/>
          </p:nvSpPr>
          <p:spPr>
            <a:xfrm>
              <a:off x="8763000" y="2087880"/>
              <a:ext cx="3009900" cy="1661160"/>
            </a:xfrm>
            <a:prstGeom prst="wedgeRoundRectCallout">
              <a:avLst>
                <a:gd name="adj1" fmla="val -64377"/>
                <a:gd name="adj2" fmla="val 4185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C79284-1CE2-4F36-9331-F1D1CA9EEBFF}"/>
                </a:ext>
              </a:extLst>
            </p:cNvPr>
            <p:cNvSpPr txBox="1"/>
            <p:nvPr/>
          </p:nvSpPr>
          <p:spPr>
            <a:xfrm>
              <a:off x="8953500" y="2133630"/>
              <a:ext cx="26289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Generalizable advice for building high-performance systems in .NET!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5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5AFD-BC63-4266-8484-8356CD29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FEE43-9206-43F0-920A-C7A3D921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221"/>
            <a:ext cx="10515600" cy="3596147"/>
          </a:xfrm>
        </p:spPr>
        <p:txBody>
          <a:bodyPr>
            <a:normAutofit/>
          </a:bodyPr>
          <a:lstStyle/>
          <a:p>
            <a:r>
              <a:rPr lang="en-US" dirty="0"/>
              <a:t>.NET framework aimed at making it easier to build cloud-based applications</a:t>
            </a:r>
          </a:p>
          <a:p>
            <a:r>
              <a:rPr lang="en-US" dirty="0"/>
              <a:t>Mature, used in production by many teams @ MS,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Core concept: </a:t>
            </a:r>
            <a:r>
              <a:rPr lang="en-US" b="1" dirty="0"/>
              <a:t>Grains</a:t>
            </a:r>
          </a:p>
          <a:p>
            <a:pPr lvl="1"/>
            <a:r>
              <a:rPr lang="en-US" dirty="0"/>
              <a:t>Technically: </a:t>
            </a:r>
            <a:r>
              <a:rPr lang="en-US" i="1" dirty="0"/>
              <a:t>Actors</a:t>
            </a:r>
          </a:p>
          <a:p>
            <a:pPr lvl="1"/>
            <a:r>
              <a:rPr lang="en-US" dirty="0"/>
              <a:t>More accurately: </a:t>
            </a:r>
            <a:r>
              <a:rPr lang="en-US" i="1" dirty="0"/>
              <a:t>Virtual 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DD0C4-F21B-4986-B9A0-E42B9830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3705662"/>
            <a:ext cx="4244854" cy="300728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5646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39B3-F2C9-48D0-A33B-0EFC2A4D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Grains – Cloud Native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BEC30-38A3-480A-9A16-6D07FC4A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Treat our cluster like one big machine</a:t>
            </a:r>
          </a:p>
          <a:p>
            <a:r>
              <a:rPr lang="en-US" dirty="0"/>
              <a:t>Divide our app up into many little objects (Grains)</a:t>
            </a:r>
          </a:p>
          <a:p>
            <a:pPr lvl="1"/>
            <a:r>
              <a:rPr lang="en-US" dirty="0"/>
              <a:t>One for each user profile, shopping cart, game session, chat room, blog post, big compute job, or object in Mixed Reality</a:t>
            </a:r>
          </a:p>
          <a:p>
            <a:r>
              <a:rPr lang="en-US" dirty="0"/>
              <a:t>Each one gets an id, a class, and some persistent state</a:t>
            </a:r>
          </a:p>
          <a:p>
            <a:pPr lvl="1"/>
            <a:r>
              <a:rPr lang="en-US" dirty="0"/>
              <a:t>Or many pieces of state, or no state (stateless!)</a:t>
            </a:r>
          </a:p>
          <a:p>
            <a:r>
              <a:rPr lang="en-US" dirty="0"/>
              <a:t>Spread them around our cluster</a:t>
            </a:r>
          </a:p>
          <a:p>
            <a:pPr lvl="1"/>
            <a:r>
              <a:rPr lang="en-US" dirty="0"/>
              <a:t>Load them into memory as needed</a:t>
            </a:r>
          </a:p>
          <a:p>
            <a:pPr lvl="1"/>
            <a:r>
              <a:rPr lang="en-US" dirty="0"/>
              <a:t>Unload them when they’ve become idle</a:t>
            </a:r>
          </a:p>
          <a:p>
            <a:r>
              <a:rPr lang="en-US" dirty="0"/>
              <a:t>Route messages to them</a:t>
            </a:r>
          </a:p>
          <a:p>
            <a:pPr lvl="1"/>
            <a:r>
              <a:rPr lang="en-US" dirty="0"/>
              <a:t>Every </a:t>
            </a:r>
            <a:r>
              <a:rPr lang="en-US" dirty="0" err="1"/>
              <a:t>IBlogPost.Get</a:t>
            </a:r>
            <a:r>
              <a:rPr lang="en-US" dirty="0"/>
              <a:t>() call for “blog-post/dotnet-perf-tuning” goes to the same object</a:t>
            </a:r>
          </a:p>
          <a:p>
            <a:r>
              <a:rPr lang="en-US" dirty="0"/>
              <a:t>Make each one single-threaded</a:t>
            </a:r>
          </a:p>
          <a:p>
            <a:pPr lvl="1"/>
            <a:r>
              <a:rPr lang="en-US" dirty="0"/>
              <a:t>Less bugs, no locks, easier to coordinate writes to storage</a:t>
            </a:r>
            <a:br>
              <a:rPr lang="en-US" dirty="0"/>
            </a:b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39B3-F2C9-48D0-A33B-0EFC2A4D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BEC30-38A3-480A-9A16-6D07FC4A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Less database reads</a:t>
            </a:r>
          </a:p>
          <a:p>
            <a:pPr lvl="1"/>
            <a:r>
              <a:rPr lang="en-US" dirty="0"/>
              <a:t>Hot/warm data is kept in-memory, cold data is in database</a:t>
            </a:r>
          </a:p>
          <a:p>
            <a:pPr lvl="1"/>
            <a:r>
              <a:rPr lang="en-US" dirty="0"/>
              <a:t>No need for a separate cache – great for </a:t>
            </a:r>
            <a:r>
              <a:rPr lang="en-US" i="1" dirty="0"/>
              <a:t>soft state</a:t>
            </a:r>
          </a:p>
          <a:p>
            <a:r>
              <a:rPr lang="en-US" dirty="0"/>
              <a:t>Less database write contention</a:t>
            </a:r>
          </a:p>
          <a:p>
            <a:pPr lvl="1"/>
            <a:r>
              <a:rPr lang="en-US" dirty="0"/>
              <a:t>Each grain owns its own state</a:t>
            </a:r>
          </a:p>
          <a:p>
            <a:r>
              <a:rPr lang="en-US" dirty="0"/>
              <a:t>Less cache coherency issues</a:t>
            </a:r>
          </a:p>
          <a:p>
            <a:pPr lvl="1"/>
            <a:r>
              <a:rPr lang="en-US" dirty="0"/>
              <a:t>Writes update the grain’s state, grain updates the database</a:t>
            </a:r>
          </a:p>
          <a:p>
            <a:pPr lvl="1"/>
            <a:r>
              <a:rPr lang="en-US" dirty="0"/>
              <a:t>Grains act like a smart, write-through cache</a:t>
            </a:r>
          </a:p>
          <a:p>
            <a:r>
              <a:rPr lang="en-US" dirty="0"/>
              <a:t>Better scalability</a:t>
            </a:r>
          </a:p>
          <a:p>
            <a:pPr lvl="1"/>
            <a:r>
              <a:rPr lang="en-US" dirty="0"/>
              <a:t>Grains are spread out over your application instances</a:t>
            </a:r>
          </a:p>
          <a:p>
            <a:r>
              <a:rPr lang="en-US" dirty="0"/>
              <a:t>Low-latency writes</a:t>
            </a:r>
          </a:p>
          <a:p>
            <a:pPr lvl="1"/>
            <a:r>
              <a:rPr lang="en-US" dirty="0"/>
              <a:t>No need for async writes via a queue/worker</a:t>
            </a:r>
          </a:p>
          <a:p>
            <a:r>
              <a:rPr lang="en-US" dirty="0"/>
              <a:t>Simplicity!</a:t>
            </a:r>
          </a:p>
          <a:p>
            <a:pPr lvl="1"/>
            <a:r>
              <a:rPr lang="en-US" dirty="0"/>
              <a:t>Less code, less infrastructure, less error handling, less retry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4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8338AAD-A19E-44F0-BAF8-B469BC59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"/>
            <a:ext cx="12192000" cy="6736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4E47F-A918-460E-84F1-D801BA7A5805}"/>
              </a:ext>
            </a:extLst>
          </p:cNvPr>
          <p:cNvSpPr txBox="1"/>
          <p:nvPr/>
        </p:nvSpPr>
        <p:spPr>
          <a:xfrm>
            <a:off x="6811296" y="999761"/>
            <a:ext cx="462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Define a Grain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FF384-C5B8-4D20-AAAB-43132BDC6F97}"/>
              </a:ext>
            </a:extLst>
          </p:cNvPr>
          <p:cNvSpPr txBox="1"/>
          <p:nvPr/>
        </p:nvSpPr>
        <p:spPr>
          <a:xfrm>
            <a:off x="6096000" y="2454024"/>
            <a:ext cx="462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Implement the grain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9681F-C0B6-403E-9FF7-02BEB0A798AC}"/>
              </a:ext>
            </a:extLst>
          </p:cNvPr>
          <p:cNvSpPr txBox="1"/>
          <p:nvPr/>
        </p:nvSpPr>
        <p:spPr>
          <a:xfrm>
            <a:off x="8819537" y="4642522"/>
            <a:ext cx="3259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Get a reference to a</a:t>
            </a:r>
          </a:p>
          <a:p>
            <a:r>
              <a:rPr lang="en-US" sz="2800" dirty="0">
                <a:solidFill>
                  <a:srgbClr val="FFFF00"/>
                </a:solidFill>
              </a:rPr>
              <a:t>grain by type +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C2EB7-BF7E-46DD-8A7A-6C93036882D7}"/>
              </a:ext>
            </a:extLst>
          </p:cNvPr>
          <p:cNvSpPr txBox="1"/>
          <p:nvPr/>
        </p:nvSpPr>
        <p:spPr>
          <a:xfrm>
            <a:off x="4459298" y="6100664"/>
            <a:ext cx="2155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Call the grain</a:t>
            </a:r>
          </a:p>
        </p:txBody>
      </p:sp>
    </p:spTree>
    <p:extLst>
      <p:ext uri="{BB962C8B-B14F-4D97-AF65-F5344CB8AC3E}">
        <p14:creationId xmlns:p14="http://schemas.microsoft.com/office/powerpoint/2010/main" val="251203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7C136-B181-485B-89F0-680AD1FE0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29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5D5D3-8B18-49CE-A795-05D655FA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53"/>
            <a:ext cx="12192000" cy="4532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EC833-791D-4C80-BFAF-8AE170649DC2}"/>
              </a:ext>
            </a:extLst>
          </p:cNvPr>
          <p:cNvSpPr txBox="1"/>
          <p:nvPr/>
        </p:nvSpPr>
        <p:spPr>
          <a:xfrm>
            <a:off x="6899787" y="3637756"/>
            <a:ext cx="462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Fast reads – no database 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4CEB4-4A39-48CA-89AB-E42B26C512AC}"/>
              </a:ext>
            </a:extLst>
          </p:cNvPr>
          <p:cNvSpPr txBox="1"/>
          <p:nvPr/>
        </p:nvSpPr>
        <p:spPr>
          <a:xfrm>
            <a:off x="4739517" y="2974078"/>
            <a:ext cx="462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Update data &amp; write to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812A3-8A3C-4929-AC6C-3F6EE6D4320B}"/>
              </a:ext>
            </a:extLst>
          </p:cNvPr>
          <p:cNvSpPr txBox="1"/>
          <p:nvPr/>
        </p:nvSpPr>
        <p:spPr>
          <a:xfrm>
            <a:off x="3673574" y="1502435"/>
            <a:ext cx="6598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Inject some named state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Database connections are defined at startup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8CA8CB-F32E-4535-A978-4DE69387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6150"/>
            <a:ext cx="12192000" cy="1695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D6C532-0990-4D75-80FC-D2A6DB2F9C86}"/>
              </a:ext>
            </a:extLst>
          </p:cNvPr>
          <p:cNvSpPr txBox="1"/>
          <p:nvPr/>
        </p:nvSpPr>
        <p:spPr>
          <a:xfrm>
            <a:off x="6585154" y="5586776"/>
            <a:ext cx="55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Our grain is identified by a dictionary word</a:t>
            </a:r>
          </a:p>
        </p:txBody>
      </p:sp>
    </p:spTree>
    <p:extLst>
      <p:ext uri="{BB962C8B-B14F-4D97-AF65-F5344CB8AC3E}">
        <p14:creationId xmlns:p14="http://schemas.microsoft.com/office/powerpoint/2010/main" val="264265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4323AD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0">
      <a:dk1>
        <a:srgbClr val="4323AD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AD778C0DBD045B272EFEBD1C979DD" ma:contentTypeVersion="12" ma:contentTypeDescription="Create a new document." ma:contentTypeScope="" ma:versionID="f8fa5b2a3f1c21c4666051e50bb6182b">
  <xsd:schema xmlns:xsd="http://www.w3.org/2001/XMLSchema" xmlns:xs="http://www.w3.org/2001/XMLSchema" xmlns:p="http://schemas.microsoft.com/office/2006/metadata/properties" xmlns:ns3="883a50d8-6552-484c-b09b-e62533efd167" xmlns:ns4="53a26be1-6cff-401e-a6a9-681145a77d6d" targetNamespace="http://schemas.microsoft.com/office/2006/metadata/properties" ma:root="true" ma:fieldsID="b1721ea6ee2508f09a9b70f5d2ffe575" ns3:_="" ns4:_="">
    <xsd:import namespace="883a50d8-6552-484c-b09b-e62533efd167"/>
    <xsd:import namespace="53a26be1-6cff-401e-a6a9-681145a77d6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3a50d8-6552-484c-b09b-e62533efd16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a26be1-6cff-401e-a6a9-681145a77d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335646-1717-40F8-8931-3C079BE599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330D71-CA09-4297-92BF-D6DC64E5B91A}">
  <ds:schemaRefs>
    <ds:schemaRef ds:uri="http://purl.org/dc/terms/"/>
    <ds:schemaRef ds:uri="53a26be1-6cff-401e-a6a9-681145a77d6d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883a50d8-6552-484c-b09b-e62533efd167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612974-C395-463F-940C-B9D9A6F060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3a50d8-6552-484c-b09b-e62533efd167"/>
    <ds:schemaRef ds:uri="53a26be1-6cff-401e-a6a9-681145a77d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8923</TotalTime>
  <Words>1479</Words>
  <Application>Microsoft Office PowerPoint</Application>
  <PresentationFormat>Widescreen</PresentationFormat>
  <Paragraphs>222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Roboto</vt:lpstr>
      <vt:lpstr>Calibri</vt:lpstr>
      <vt:lpstr>Daytona</vt:lpstr>
      <vt:lpstr>Calibri Light</vt:lpstr>
      <vt:lpstr>Open Sans</vt:lpstr>
      <vt:lpstr>Office Theme</vt:lpstr>
      <vt:lpstr>1_Office Theme</vt:lpstr>
      <vt:lpstr>2_Office Theme</vt:lpstr>
      <vt:lpstr>3_Office Theme</vt:lpstr>
      <vt:lpstr>Orleans, under the hood</vt:lpstr>
      <vt:lpstr>PowerPoint Presentation</vt:lpstr>
      <vt:lpstr>PowerPoint Presentation</vt:lpstr>
      <vt:lpstr>this.session</vt:lpstr>
      <vt:lpstr>Orleans</vt:lpstr>
      <vt:lpstr>Grains – Cloud Native Objects</vt:lpstr>
      <vt:lpstr>Grains</vt:lpstr>
      <vt:lpstr>PowerPoint Presentation</vt:lpstr>
      <vt:lpstr>PowerPoint Presentation</vt:lpstr>
      <vt:lpstr>What happens behind the scenes</vt:lpstr>
      <vt:lpstr>PowerPoint Presentation</vt:lpstr>
      <vt:lpstr>What if the grain isn’t active anywhere?</vt:lpstr>
      <vt:lpstr>PowerPoint Presentation</vt:lpstr>
      <vt:lpstr>RPC</vt:lpstr>
      <vt:lpstr>PowerPoint Presentation</vt:lpstr>
      <vt:lpstr>PowerPoint Presentation</vt:lpstr>
      <vt:lpstr>PowerPoint Presentation</vt:lpstr>
      <vt:lpstr>PowerPoint Presentation</vt:lpstr>
      <vt:lpstr>Serialization</vt:lpstr>
      <vt:lpstr>Characteristics of Orleans’ serializer</vt:lpstr>
      <vt:lpstr>PowerPoint Presentation</vt:lpstr>
      <vt:lpstr>What makes it fast?</vt:lpstr>
      <vt:lpstr>PowerPoint Presentation</vt:lpstr>
      <vt:lpstr>PowerPoint Presentation</vt:lpstr>
      <vt:lpstr>PowerPoint Presentation</vt:lpstr>
      <vt:lpstr>Serializer wire protocol design</vt:lpstr>
      <vt:lpstr>Algorithmic choices</vt:lpstr>
      <vt:lpstr>Baseline</vt:lpstr>
      <vt:lpstr>Optimized algorithm</vt:lpstr>
      <vt:lpstr>PowerPoint Presentation</vt:lpstr>
      <vt:lpstr>General optimizations</vt:lpstr>
      <vt:lpstr>Source Generator</vt:lpstr>
      <vt:lpstr>Our benhmark type</vt:lpstr>
      <vt:lpstr>PowerPoint Presentation</vt:lpstr>
      <vt:lpstr>PowerPoint Presentation</vt:lpstr>
      <vt:lpstr>Features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Orleans at Microsoft</dc:title>
  <dc:creator>Reuben Bond</dc:creator>
  <cp:lastModifiedBy>Reuben Bond</cp:lastModifiedBy>
  <cp:revision>23</cp:revision>
  <dcterms:created xsi:type="dcterms:W3CDTF">2020-07-24T21:29:13Z</dcterms:created>
  <dcterms:modified xsi:type="dcterms:W3CDTF">2022-12-16T17:03:26Z</dcterms:modified>
</cp:coreProperties>
</file>